
<file path=[Content_Types].xml><?xml version="1.0" encoding="utf-8"?>
<Types xmlns="http://schemas.openxmlformats.org/package/2006/content-types">
  <Default ContentType="image/png" Extension="png"/>
  <Default ContentType="image/jpeg" Extension="jpeg"/>
  <Default ContentType="application/vnd.openxmlformats-package.relationships+xml" Extension="rels"/>
  <Default ContentType="application/xml" Extension="xml"/>
  <Default ContentType="application/x-fontdata" Extension="fntdata"/>
  <Default ContentType="video/x-msvideo" Extension="avi"/>
  <Default ContentType="video/mp4" Extension="mp4"/>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25.xml"/>
  <Override ContentType="application/vnd.openxmlformats-officedocument.theme+xml" PartName="/ppt/theme/theme2.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app.xml" Type="http://schemas.openxmlformats.org/officeDocument/2006/relationships/extended-properties"/><Relationship Id="rId2" Target="docProps/core.xml" Type="http://schemas.openxmlformats.org/package/2006/relationships/metadata/core-properties"/><Relationship Id="rId1" Target="ppt/presentation.xml" Type="http://schemas.openxmlformats.org/officeDocument/2006/relationships/officeDocument"/><Relationship Id="rId4"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220" r:id="rId1"/>
  </p:sldMasterIdLst>
  <p:notesMasterIdLst>
    <p:notesMasterId r:id="rId37"/>
  </p:notesMasterIdLst>
  <p:sldIdLst>
    <p:sldId id="256" r:id="rId2"/>
    <p:sldId id="290" r:id="rId3"/>
    <p:sldId id="291" r:id="rId4"/>
    <p:sldId id="276" r:id="rId5"/>
    <p:sldId id="294" r:id="rId6"/>
    <p:sldId id="289" r:id="rId7"/>
    <p:sldId id="308" r:id="rId8"/>
    <p:sldId id="257" r:id="rId9"/>
    <p:sldId id="258" r:id="rId10"/>
    <p:sldId id="259" r:id="rId11"/>
    <p:sldId id="260" r:id="rId12"/>
    <p:sldId id="261" r:id="rId13"/>
    <p:sldId id="306" r:id="rId14"/>
    <p:sldId id="301" r:id="rId15"/>
    <p:sldId id="284" r:id="rId16"/>
    <p:sldId id="264" r:id="rId17"/>
    <p:sldId id="300" r:id="rId18"/>
    <p:sldId id="283" r:id="rId19"/>
    <p:sldId id="267" r:id="rId20"/>
    <p:sldId id="295" r:id="rId21"/>
    <p:sldId id="304" r:id="rId22"/>
    <p:sldId id="307" r:id="rId23"/>
    <p:sldId id="296" r:id="rId24"/>
    <p:sldId id="305" r:id="rId25"/>
    <p:sldId id="271" r:id="rId26"/>
    <p:sldId id="299" r:id="rId27"/>
    <p:sldId id="286" r:id="rId28"/>
    <p:sldId id="273" r:id="rId29"/>
    <p:sldId id="298" r:id="rId30"/>
    <p:sldId id="288" r:id="rId31"/>
    <p:sldId id="275" r:id="rId32"/>
    <p:sldId id="302" r:id="rId33"/>
    <p:sldId id="297" r:id="rId34"/>
    <p:sldId id="292" r:id="rId35"/>
    <p:sldId id="293" r:id="rId36"/>
  </p:sldIdLst>
  <p:sldSz cx="9144000" cy="5143500" type="screen16x9"/>
  <p:notesSz cx="6858000" cy="9144000"/>
  <p:embeddedFontLst>
    <p:embeddedFont>
      <p:font typeface="Antique Olive" panose="020B0604020202020204"/>
      <p:regular r:id="rId38"/>
      <p:bold r:id="rId39"/>
      <p:italic r:id="rId40"/>
    </p:embeddedFont>
    <p:embeddedFont>
      <p:font typeface="Antique Olive Compact" panose="020B0604020202020204"/>
      <p:regular r:id="rId41"/>
    </p:embeddedFont>
    <p:embeddedFont>
      <p:font typeface="Big Shoulders Text" panose="020B0604020202020204" charset="0"/>
      <p:regular r:id="rId42"/>
      <p:bold r:id="rId43"/>
    </p:embeddedFont>
    <p:embeddedFont>
      <p:font typeface="Garamond" panose="02020404030301010803" pitchFamily="18" charset="0"/>
      <p:regular r:id="rId44"/>
      <p:bold r:id="rId45"/>
      <p:italic r:id="rId46"/>
      <p:boldItalic r:id="rId47"/>
    </p:embeddedFont>
    <p:embeddedFont>
      <p:font typeface="Roboto" panose="020B0604020202020204" charset="0"/>
      <p:regular r:id="rId48"/>
      <p:bold r:id="rId49"/>
      <p:italic r:id="rId50"/>
      <p:boldItalic r:id="rId51"/>
    </p:embeddedFont>
    <p:embeddedFont>
      <p:font typeface="Roboto Condensed Light" panose="020B0604020202020204" charset="0"/>
      <p:regular r:id="rId52"/>
      <p:italic r:id="rId53"/>
    </p:embeddedFont>
    <p:embeddedFont>
      <p:font typeface="Roboto Light" panose="020B0604020202020204" charset="0"/>
      <p:regular r:id="rId54"/>
      <p:italic r:id="rId5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4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0" autoAdjust="0"/>
    <p:restoredTop sz="94660"/>
  </p:normalViewPr>
  <p:slideViewPr>
    <p:cSldViewPr snapToGrid="0">
      <p:cViewPr varScale="1">
        <p:scale>
          <a:sx n="80" d="100"/>
          <a:sy n="80" d="100"/>
        </p:scale>
        <p:origin x="4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76"/>
        <p:cNvGrpSpPr/>
        <p:nvPr/>
      </p:nvGrpSpPr>
      <p:grpSpPr>
        <a:xfrm>
          <a:off x="0" y="0"/>
          <a:ext cx="0" cy="0"/>
          <a:chOff x="0" y="0"/>
          <a:chExt cx="0" cy="0"/>
        </a:xfrm>
      </p:grpSpPr>
      <p:sp>
        <p:nvSpPr>
          <p:cNvPr id="19777" name="Google Shape;19777;g967d9b3c40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78" name="Google Shape;19778;g967d9b3c40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6"/>
        <p:cNvGrpSpPr/>
        <p:nvPr/>
      </p:nvGrpSpPr>
      <p:grpSpPr>
        <a:xfrm>
          <a:off x="0" y="0"/>
          <a:ext cx="0" cy="0"/>
          <a:chOff x="0" y="0"/>
          <a:chExt cx="0" cy="0"/>
        </a:xfrm>
      </p:grpSpPr>
      <p:sp>
        <p:nvSpPr>
          <p:cNvPr id="19817" name="Google Shape;19817;g114f7890e6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8" name="Google Shape;19818;g114f7890e6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9380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2"/>
        <p:cNvGrpSpPr/>
        <p:nvPr/>
      </p:nvGrpSpPr>
      <p:grpSpPr>
        <a:xfrm>
          <a:off x="0" y="0"/>
          <a:ext cx="0" cy="0"/>
          <a:chOff x="0" y="0"/>
          <a:chExt cx="0" cy="0"/>
        </a:xfrm>
      </p:grpSpPr>
      <p:sp>
        <p:nvSpPr>
          <p:cNvPr id="19823" name="Google Shape;19823;g114f7890e68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24" name="Google Shape;19824;g114f7890e6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419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8"/>
        <p:cNvGrpSpPr/>
        <p:nvPr/>
      </p:nvGrpSpPr>
      <p:grpSpPr>
        <a:xfrm>
          <a:off x="0" y="0"/>
          <a:ext cx="0" cy="0"/>
          <a:chOff x="0" y="0"/>
          <a:chExt cx="0" cy="0"/>
        </a:xfrm>
      </p:grpSpPr>
      <p:sp>
        <p:nvSpPr>
          <p:cNvPr id="19829" name="Google Shape;19829;g9680cbbe2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30" name="Google Shape;19830;g9680cbbe2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8928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6"/>
        <p:cNvGrpSpPr/>
        <p:nvPr/>
      </p:nvGrpSpPr>
      <p:grpSpPr>
        <a:xfrm>
          <a:off x="0" y="0"/>
          <a:ext cx="0" cy="0"/>
          <a:chOff x="0" y="0"/>
          <a:chExt cx="0" cy="0"/>
        </a:xfrm>
      </p:grpSpPr>
      <p:sp>
        <p:nvSpPr>
          <p:cNvPr id="20437" name="Google Shape;20437;g97cc85ecb1_0_6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38" name="Google Shape;20438;g97cc85ecb1_0_6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987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2"/>
        <p:cNvGrpSpPr/>
        <p:nvPr/>
      </p:nvGrpSpPr>
      <p:grpSpPr>
        <a:xfrm>
          <a:off x="0" y="0"/>
          <a:ext cx="0" cy="0"/>
          <a:chOff x="0" y="0"/>
          <a:chExt cx="0" cy="0"/>
        </a:xfrm>
      </p:grpSpPr>
      <p:sp>
        <p:nvSpPr>
          <p:cNvPr id="20513" name="Google Shape;20513;g97e88efe5d_0_5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4" name="Google Shape;20514;g97e88efe5d_0_5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5886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6"/>
        <p:cNvGrpSpPr/>
        <p:nvPr/>
      </p:nvGrpSpPr>
      <p:grpSpPr>
        <a:xfrm>
          <a:off x="0" y="0"/>
          <a:ext cx="0" cy="0"/>
          <a:chOff x="0" y="0"/>
          <a:chExt cx="0" cy="0"/>
        </a:xfrm>
      </p:grpSpPr>
      <p:sp>
        <p:nvSpPr>
          <p:cNvPr id="20437" name="Google Shape;20437;g97cc85ecb1_0_6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38" name="Google Shape;20438;g97cc85ecb1_0_6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356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8"/>
        <p:cNvGrpSpPr/>
        <p:nvPr/>
      </p:nvGrpSpPr>
      <p:grpSpPr>
        <a:xfrm>
          <a:off x="0" y="0"/>
          <a:ext cx="0" cy="0"/>
          <a:chOff x="0" y="0"/>
          <a:chExt cx="0" cy="0"/>
        </a:xfrm>
      </p:grpSpPr>
      <p:sp>
        <p:nvSpPr>
          <p:cNvPr id="19869" name="Google Shape;19869;g967d9b3c40_0_2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0" name="Google Shape;19870;g967d9b3c40_0_2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0249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2"/>
        <p:cNvGrpSpPr/>
        <p:nvPr/>
      </p:nvGrpSpPr>
      <p:grpSpPr>
        <a:xfrm>
          <a:off x="0" y="0"/>
          <a:ext cx="0" cy="0"/>
          <a:chOff x="0" y="0"/>
          <a:chExt cx="0" cy="0"/>
        </a:xfrm>
      </p:grpSpPr>
      <p:sp>
        <p:nvSpPr>
          <p:cNvPr id="20513" name="Google Shape;20513;g97e88efe5d_0_5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4" name="Google Shape;20514;g97e88efe5d_0_5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0515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6"/>
        <p:cNvGrpSpPr/>
        <p:nvPr/>
      </p:nvGrpSpPr>
      <p:grpSpPr>
        <a:xfrm>
          <a:off x="0" y="0"/>
          <a:ext cx="0" cy="0"/>
          <a:chOff x="0" y="0"/>
          <a:chExt cx="0" cy="0"/>
        </a:xfrm>
      </p:grpSpPr>
      <p:sp>
        <p:nvSpPr>
          <p:cNvPr id="20437" name="Google Shape;20437;g97cc85ecb1_0_6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38" name="Google Shape;20438;g97cc85ecb1_0_6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705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6"/>
        <p:cNvGrpSpPr/>
        <p:nvPr/>
      </p:nvGrpSpPr>
      <p:grpSpPr>
        <a:xfrm>
          <a:off x="0" y="0"/>
          <a:ext cx="0" cy="0"/>
          <a:chOff x="0" y="0"/>
          <a:chExt cx="0" cy="0"/>
        </a:xfrm>
      </p:grpSpPr>
      <p:sp>
        <p:nvSpPr>
          <p:cNvPr id="20437" name="Google Shape;20437;g97cc85ecb1_0_6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38" name="Google Shape;20438;g97cc85ecb1_0_6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0918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2"/>
        <p:cNvGrpSpPr/>
        <p:nvPr/>
      </p:nvGrpSpPr>
      <p:grpSpPr>
        <a:xfrm>
          <a:off x="0" y="0"/>
          <a:ext cx="0" cy="0"/>
          <a:chOff x="0" y="0"/>
          <a:chExt cx="0" cy="0"/>
        </a:xfrm>
      </p:grpSpPr>
      <p:sp>
        <p:nvSpPr>
          <p:cNvPr id="20513" name="Google Shape;20513;g97e88efe5d_0_5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4" name="Google Shape;20514;g97e88efe5d_0_5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432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2"/>
        <p:cNvGrpSpPr/>
        <p:nvPr/>
      </p:nvGrpSpPr>
      <p:grpSpPr>
        <a:xfrm>
          <a:off x="0" y="0"/>
          <a:ext cx="0" cy="0"/>
          <a:chOff x="0" y="0"/>
          <a:chExt cx="0" cy="0"/>
        </a:xfrm>
      </p:grpSpPr>
      <p:sp>
        <p:nvSpPr>
          <p:cNvPr id="20513" name="Google Shape;20513;g97e88efe5d_0_5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4" name="Google Shape;20514;g97e88efe5d_0_5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239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6"/>
        <p:cNvGrpSpPr/>
        <p:nvPr/>
      </p:nvGrpSpPr>
      <p:grpSpPr>
        <a:xfrm>
          <a:off x="0" y="0"/>
          <a:ext cx="0" cy="0"/>
          <a:chOff x="0" y="0"/>
          <a:chExt cx="0" cy="0"/>
        </a:xfrm>
      </p:grpSpPr>
      <p:sp>
        <p:nvSpPr>
          <p:cNvPr id="20437" name="Google Shape;20437;g97cc85ecb1_0_6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38" name="Google Shape;20438;g97cc85ecb1_0_6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9545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6"/>
        <p:cNvGrpSpPr/>
        <p:nvPr/>
      </p:nvGrpSpPr>
      <p:grpSpPr>
        <a:xfrm>
          <a:off x="0" y="0"/>
          <a:ext cx="0" cy="0"/>
          <a:chOff x="0" y="0"/>
          <a:chExt cx="0" cy="0"/>
        </a:xfrm>
      </p:grpSpPr>
      <p:sp>
        <p:nvSpPr>
          <p:cNvPr id="20437" name="Google Shape;20437;g97cc85ecb1_0_6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38" name="Google Shape;20438;g97cc85ecb1_0_6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2814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2"/>
        <p:cNvGrpSpPr/>
        <p:nvPr/>
      </p:nvGrpSpPr>
      <p:grpSpPr>
        <a:xfrm>
          <a:off x="0" y="0"/>
          <a:ext cx="0" cy="0"/>
          <a:chOff x="0" y="0"/>
          <a:chExt cx="0" cy="0"/>
        </a:xfrm>
      </p:grpSpPr>
      <p:sp>
        <p:nvSpPr>
          <p:cNvPr id="20513" name="Google Shape;20513;g97e88efe5d_0_5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4" name="Google Shape;20514;g97e88efe5d_0_5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0172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6"/>
        <p:cNvGrpSpPr/>
        <p:nvPr/>
      </p:nvGrpSpPr>
      <p:grpSpPr>
        <a:xfrm>
          <a:off x="0" y="0"/>
          <a:ext cx="0" cy="0"/>
          <a:chOff x="0" y="0"/>
          <a:chExt cx="0" cy="0"/>
        </a:xfrm>
      </p:grpSpPr>
      <p:sp>
        <p:nvSpPr>
          <p:cNvPr id="20437" name="Google Shape;20437;g97cc85ecb1_0_6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38" name="Google Shape;20438;g97cc85ecb1_0_6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527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2"/>
        <p:cNvGrpSpPr/>
        <p:nvPr/>
      </p:nvGrpSpPr>
      <p:grpSpPr>
        <a:xfrm>
          <a:off x="0" y="0"/>
          <a:ext cx="0" cy="0"/>
          <a:chOff x="0" y="0"/>
          <a:chExt cx="0" cy="0"/>
        </a:xfrm>
      </p:grpSpPr>
      <p:sp>
        <p:nvSpPr>
          <p:cNvPr id="20473" name="Google Shape;20473;g989fa8930a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4" name="Google Shape;20474;g989fa8930a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53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2"/>
        <p:cNvGrpSpPr/>
        <p:nvPr/>
      </p:nvGrpSpPr>
      <p:grpSpPr>
        <a:xfrm>
          <a:off x="0" y="0"/>
          <a:ext cx="0" cy="0"/>
          <a:chOff x="0" y="0"/>
          <a:chExt cx="0" cy="0"/>
        </a:xfrm>
      </p:grpSpPr>
      <p:sp>
        <p:nvSpPr>
          <p:cNvPr id="20513" name="Google Shape;20513;g97e88efe5d_0_5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4" name="Google Shape;20514;g97e88efe5d_0_5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5711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6"/>
        <p:cNvGrpSpPr/>
        <p:nvPr/>
      </p:nvGrpSpPr>
      <p:grpSpPr>
        <a:xfrm>
          <a:off x="0" y="0"/>
          <a:ext cx="0" cy="0"/>
          <a:chOff x="0" y="0"/>
          <a:chExt cx="0" cy="0"/>
        </a:xfrm>
      </p:grpSpPr>
      <p:sp>
        <p:nvSpPr>
          <p:cNvPr id="20437" name="Google Shape;20437;g97cc85ecb1_0_6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38" name="Google Shape;20438;g97cc85ecb1_0_6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2638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4"/>
        <p:cNvGrpSpPr/>
        <p:nvPr/>
      </p:nvGrpSpPr>
      <p:grpSpPr>
        <a:xfrm>
          <a:off x="0" y="0"/>
          <a:ext cx="0" cy="0"/>
          <a:chOff x="0" y="0"/>
          <a:chExt cx="0" cy="0"/>
        </a:xfrm>
      </p:grpSpPr>
      <p:sp>
        <p:nvSpPr>
          <p:cNvPr id="20495" name="Google Shape;20495;g99091d3933_0_1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96" name="Google Shape;20496;g99091d3933_0_1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638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2"/>
        <p:cNvGrpSpPr/>
        <p:nvPr/>
      </p:nvGrpSpPr>
      <p:grpSpPr>
        <a:xfrm>
          <a:off x="0" y="0"/>
          <a:ext cx="0" cy="0"/>
          <a:chOff x="0" y="0"/>
          <a:chExt cx="0" cy="0"/>
        </a:xfrm>
      </p:grpSpPr>
      <p:sp>
        <p:nvSpPr>
          <p:cNvPr id="20513" name="Google Shape;20513;g97e88efe5d_0_5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4" name="Google Shape;20514;g97e88efe5d_0_5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120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2"/>
        <p:cNvGrpSpPr/>
        <p:nvPr/>
      </p:nvGrpSpPr>
      <p:grpSpPr>
        <a:xfrm>
          <a:off x="0" y="0"/>
          <a:ext cx="0" cy="0"/>
          <a:chOff x="0" y="0"/>
          <a:chExt cx="0" cy="0"/>
        </a:xfrm>
      </p:grpSpPr>
      <p:sp>
        <p:nvSpPr>
          <p:cNvPr id="20513" name="Google Shape;20513;g97e88efe5d_0_5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4" name="Google Shape;20514;g97e88efe5d_0_5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6060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6"/>
        <p:cNvGrpSpPr/>
        <p:nvPr/>
      </p:nvGrpSpPr>
      <p:grpSpPr>
        <a:xfrm>
          <a:off x="0" y="0"/>
          <a:ext cx="0" cy="0"/>
          <a:chOff x="0" y="0"/>
          <a:chExt cx="0" cy="0"/>
        </a:xfrm>
      </p:grpSpPr>
      <p:sp>
        <p:nvSpPr>
          <p:cNvPr id="20437" name="Google Shape;20437;g97cc85ecb1_0_6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38" name="Google Shape;20438;g97cc85ecb1_0_6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8703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6"/>
        <p:cNvGrpSpPr/>
        <p:nvPr/>
      </p:nvGrpSpPr>
      <p:grpSpPr>
        <a:xfrm>
          <a:off x="0" y="0"/>
          <a:ext cx="0" cy="0"/>
          <a:chOff x="0" y="0"/>
          <a:chExt cx="0" cy="0"/>
        </a:xfrm>
      </p:grpSpPr>
      <p:sp>
        <p:nvSpPr>
          <p:cNvPr id="20507" name="Google Shape;20507;g97e88efe5d_0_4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8" name="Google Shape;20508;g97e88efe5d_0_4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3532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2"/>
        <p:cNvGrpSpPr/>
        <p:nvPr/>
      </p:nvGrpSpPr>
      <p:grpSpPr>
        <a:xfrm>
          <a:off x="0" y="0"/>
          <a:ext cx="0" cy="0"/>
          <a:chOff x="0" y="0"/>
          <a:chExt cx="0" cy="0"/>
        </a:xfrm>
      </p:grpSpPr>
      <p:sp>
        <p:nvSpPr>
          <p:cNvPr id="20513" name="Google Shape;20513;g97e88efe5d_0_5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4" name="Google Shape;20514;g97e88efe5d_0_5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6262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2"/>
        <p:cNvGrpSpPr/>
        <p:nvPr/>
      </p:nvGrpSpPr>
      <p:grpSpPr>
        <a:xfrm>
          <a:off x="0" y="0"/>
          <a:ext cx="0" cy="0"/>
          <a:chOff x="0" y="0"/>
          <a:chExt cx="0" cy="0"/>
        </a:xfrm>
      </p:grpSpPr>
      <p:sp>
        <p:nvSpPr>
          <p:cNvPr id="20513" name="Google Shape;20513;g97e88efe5d_0_5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4" name="Google Shape;20514;g97e88efe5d_0_5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8173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2"/>
        <p:cNvGrpSpPr/>
        <p:nvPr/>
      </p:nvGrpSpPr>
      <p:grpSpPr>
        <a:xfrm>
          <a:off x="0" y="0"/>
          <a:ext cx="0" cy="0"/>
          <a:chOff x="0" y="0"/>
          <a:chExt cx="0" cy="0"/>
        </a:xfrm>
      </p:grpSpPr>
      <p:sp>
        <p:nvSpPr>
          <p:cNvPr id="20513" name="Google Shape;20513;g97e88efe5d_0_5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4" name="Google Shape;20514;g97e88efe5d_0_5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9554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2"/>
        <p:cNvGrpSpPr/>
        <p:nvPr/>
      </p:nvGrpSpPr>
      <p:grpSpPr>
        <a:xfrm>
          <a:off x="0" y="0"/>
          <a:ext cx="0" cy="0"/>
          <a:chOff x="0" y="0"/>
          <a:chExt cx="0" cy="0"/>
        </a:xfrm>
      </p:grpSpPr>
      <p:sp>
        <p:nvSpPr>
          <p:cNvPr id="20513" name="Google Shape;20513;g97e88efe5d_0_5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4" name="Google Shape;20514;g97e88efe5d_0_5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1658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2"/>
        <p:cNvGrpSpPr/>
        <p:nvPr/>
      </p:nvGrpSpPr>
      <p:grpSpPr>
        <a:xfrm>
          <a:off x="0" y="0"/>
          <a:ext cx="0" cy="0"/>
          <a:chOff x="0" y="0"/>
          <a:chExt cx="0" cy="0"/>
        </a:xfrm>
      </p:grpSpPr>
      <p:sp>
        <p:nvSpPr>
          <p:cNvPr id="20513" name="Google Shape;20513;g97e88efe5d_0_5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4" name="Google Shape;20514;g97e88efe5d_0_5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2"/>
        <p:cNvGrpSpPr/>
        <p:nvPr/>
      </p:nvGrpSpPr>
      <p:grpSpPr>
        <a:xfrm>
          <a:off x="0" y="0"/>
          <a:ext cx="0" cy="0"/>
          <a:chOff x="0" y="0"/>
          <a:chExt cx="0" cy="0"/>
        </a:xfrm>
      </p:grpSpPr>
      <p:sp>
        <p:nvSpPr>
          <p:cNvPr id="20513" name="Google Shape;20513;g97e88efe5d_0_5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4" name="Google Shape;20514;g97e88efe5d_0_5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1678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2"/>
        <p:cNvGrpSpPr/>
        <p:nvPr/>
      </p:nvGrpSpPr>
      <p:grpSpPr>
        <a:xfrm>
          <a:off x="0" y="0"/>
          <a:ext cx="0" cy="0"/>
          <a:chOff x="0" y="0"/>
          <a:chExt cx="0" cy="0"/>
        </a:xfrm>
      </p:grpSpPr>
      <p:sp>
        <p:nvSpPr>
          <p:cNvPr id="20513" name="Google Shape;20513;g97e88efe5d_0_5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4" name="Google Shape;20514;g97e88efe5d_0_5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6354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04"/>
        <p:cNvGrpSpPr/>
        <p:nvPr/>
      </p:nvGrpSpPr>
      <p:grpSpPr>
        <a:xfrm>
          <a:off x="0" y="0"/>
          <a:ext cx="0" cy="0"/>
          <a:chOff x="0" y="0"/>
          <a:chExt cx="0" cy="0"/>
        </a:xfrm>
      </p:grpSpPr>
      <p:sp>
        <p:nvSpPr>
          <p:cNvPr id="19805" name="Google Shape;19805;g9680cbbe2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6" name="Google Shape;19806;g9680cbbe2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0529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04"/>
        <p:cNvGrpSpPr/>
        <p:nvPr/>
      </p:nvGrpSpPr>
      <p:grpSpPr>
        <a:xfrm>
          <a:off x="0" y="0"/>
          <a:ext cx="0" cy="0"/>
          <a:chOff x="0" y="0"/>
          <a:chExt cx="0" cy="0"/>
        </a:xfrm>
      </p:grpSpPr>
      <p:sp>
        <p:nvSpPr>
          <p:cNvPr id="19805" name="Google Shape;19805;g9680cbbe2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6" name="Google Shape;19806;g9680cbbe2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3413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0"/>
        <p:cNvGrpSpPr/>
        <p:nvPr/>
      </p:nvGrpSpPr>
      <p:grpSpPr>
        <a:xfrm>
          <a:off x="0" y="0"/>
          <a:ext cx="0" cy="0"/>
          <a:chOff x="0" y="0"/>
          <a:chExt cx="0" cy="0"/>
        </a:xfrm>
      </p:grpSpPr>
      <p:sp>
        <p:nvSpPr>
          <p:cNvPr id="19811" name="Google Shape;19811;g114f7890e6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2" name="Google Shape;19812;g114f7890e6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0722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2700" y="0"/>
            <a:ext cx="9173370" cy="514216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019299" y="1403349"/>
            <a:ext cx="5111752" cy="1136650"/>
          </a:xfrm>
        </p:spPr>
        <p:txBody>
          <a:bodyPr anchor="b">
            <a:noAutofit/>
          </a:bodyPr>
          <a:lstStyle>
            <a:lvl1pPr algn="ctr">
              <a:defRPr sz="4050">
                <a:effectLst/>
              </a:defRPr>
            </a:lvl1pPr>
          </a:lstStyle>
          <a:p>
            <a:r>
              <a:rPr lang="en-US"/>
              <a:t>Click to edit Master title style</a:t>
            </a:r>
            <a:endParaRPr lang="en-US" dirty="0"/>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987425" y="3778247"/>
            <a:ext cx="673100" cy="209550"/>
          </a:xfrm>
        </p:spPr>
        <p:txBody>
          <a:bodyPr/>
          <a:lstStyle/>
          <a:p>
            <a:fld id="{6AD6EE87-EBD5-4F12-A48A-63ACA297AC8F}" type="datetimeFigureOut">
              <a:rPr lang="en-US" smtClean="0"/>
              <a:t>5/18/2022</a:t>
            </a:fld>
            <a:endParaRPr lang="en-US" dirty="0"/>
          </a:p>
        </p:txBody>
      </p:sp>
      <p:sp>
        <p:nvSpPr>
          <p:cNvPr id="5" name="Footer Placeholder 4"/>
          <p:cNvSpPr>
            <a:spLocks noGrp="1"/>
          </p:cNvSpPr>
          <p:nvPr>
            <p:ph type="ftr" sz="quarter" idx="11"/>
          </p:nvPr>
        </p:nvSpPr>
        <p:spPr>
          <a:xfrm>
            <a:off x="2019298" y="3778247"/>
            <a:ext cx="3910976" cy="209550"/>
          </a:xfrm>
        </p:spPr>
        <p:txBody>
          <a:bodyPr/>
          <a:lstStyle/>
          <a:p>
            <a:endParaRPr lang="en-US" dirty="0"/>
          </a:p>
        </p:txBody>
      </p:sp>
      <p:sp>
        <p:nvSpPr>
          <p:cNvPr id="6" name="Slide Number Placeholder 5"/>
          <p:cNvSpPr>
            <a:spLocks noGrp="1"/>
          </p:cNvSpPr>
          <p:nvPr>
            <p:ph type="sldNum" sz="quarter" idx="12"/>
          </p:nvPr>
        </p:nvSpPr>
        <p:spPr>
          <a:xfrm>
            <a:off x="6717676" y="3778247"/>
            <a:ext cx="413375" cy="209550"/>
          </a:xfrm>
        </p:spPr>
        <p:txBody>
          <a:bodyPr/>
          <a:lstStyle/>
          <a:p>
            <a:fld id="{4FAB73BC-B049-4115-A692-8D63A059BFB8}" type="slidenum">
              <a:rPr lang="en-US" smtClean="0"/>
              <a:t>‹#›</a:t>
            </a:fld>
            <a:endParaRPr lang="en-US" dirty="0"/>
          </a:p>
        </p:txBody>
      </p:sp>
      <p:cxnSp>
        <p:nvCxnSpPr>
          <p:cNvPr id="15" name="Straight Connector 14"/>
          <p:cNvCxnSpPr/>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759321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2219722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174564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15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19" name="Straight Connector 18"/>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979291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3427884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26" name="Straight Connector 25"/>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122416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435743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902526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6647918" y="742950"/>
            <a:ext cx="0" cy="36576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864190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and two columns 3">
  <p:cSld name="Title and two columns 3">
    <p:spTree>
      <p:nvGrpSpPr>
        <p:cNvPr id="1" name="Shape 15966"/>
        <p:cNvGrpSpPr/>
        <p:nvPr/>
      </p:nvGrpSpPr>
      <p:grpSpPr>
        <a:xfrm>
          <a:off x="0" y="0"/>
          <a:ext cx="0" cy="0"/>
          <a:chOff x="0" y="0"/>
          <a:chExt cx="0" cy="0"/>
        </a:xfrm>
      </p:grpSpPr>
      <p:sp>
        <p:nvSpPr>
          <p:cNvPr id="16589" name="Google Shape;16589;p35"/>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590" name="Google Shape;16590;p35"/>
          <p:cNvSpPr txBox="1">
            <a:spLocks noGrp="1"/>
          </p:cNvSpPr>
          <p:nvPr>
            <p:ph type="body" idx="1"/>
          </p:nvPr>
        </p:nvSpPr>
        <p:spPr>
          <a:xfrm>
            <a:off x="1888225" y="3427701"/>
            <a:ext cx="2093400" cy="8016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6591" name="Google Shape;16591;p35"/>
          <p:cNvSpPr txBox="1">
            <a:spLocks noGrp="1"/>
          </p:cNvSpPr>
          <p:nvPr>
            <p:ph type="body" idx="2"/>
          </p:nvPr>
        </p:nvSpPr>
        <p:spPr>
          <a:xfrm>
            <a:off x="5162525" y="3427701"/>
            <a:ext cx="2093400" cy="8016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solidFill>
                  <a:schemeClr val="accent3"/>
                </a:solidFill>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6592" name="Google Shape;16592;p35"/>
          <p:cNvSpPr txBox="1">
            <a:spLocks noGrp="1"/>
          </p:cNvSpPr>
          <p:nvPr>
            <p:ph type="subTitle" idx="3"/>
          </p:nvPr>
        </p:nvSpPr>
        <p:spPr>
          <a:xfrm>
            <a:off x="1888075" y="3069375"/>
            <a:ext cx="2093400" cy="30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2E5789"/>
              </a:buClr>
              <a:buSzPts val="2000"/>
              <a:buFont typeface="Big Shoulders Text"/>
              <a:buNone/>
              <a:defRPr sz="2000">
                <a:solidFill>
                  <a:srgbClr val="708EC0"/>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16593" name="Google Shape;16593;p35"/>
          <p:cNvSpPr txBox="1">
            <a:spLocks noGrp="1"/>
          </p:cNvSpPr>
          <p:nvPr>
            <p:ph type="subTitle" idx="4"/>
          </p:nvPr>
        </p:nvSpPr>
        <p:spPr>
          <a:xfrm>
            <a:off x="5162525" y="3069375"/>
            <a:ext cx="2093400" cy="30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2E5789"/>
              </a:buClr>
              <a:buSzPts val="2000"/>
              <a:buFont typeface="Big Shoulders Text"/>
              <a:buNone/>
              <a:defRPr sz="2000">
                <a:solidFill>
                  <a:srgbClr val="708EC0"/>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Tree>
    <p:extLst>
      <p:ext uri="{BB962C8B-B14F-4D97-AF65-F5344CB8AC3E}">
        <p14:creationId xmlns:p14="http://schemas.microsoft.com/office/powerpoint/2010/main" val="992100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only 6">
  <p:cSld name="Title only 6">
    <p:spTree>
      <p:nvGrpSpPr>
        <p:cNvPr id="1" name="Shape 7667"/>
        <p:cNvGrpSpPr/>
        <p:nvPr/>
      </p:nvGrpSpPr>
      <p:grpSpPr>
        <a:xfrm>
          <a:off x="0" y="0"/>
          <a:ext cx="0" cy="0"/>
          <a:chOff x="0" y="0"/>
          <a:chExt cx="0" cy="0"/>
        </a:xfrm>
      </p:grpSpPr>
      <p:sp>
        <p:nvSpPr>
          <p:cNvPr id="8155" name="Google Shape;8155;p21"/>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18665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1827427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able of contents">
  <p:cSld name="Table of contents">
    <p:spTree>
      <p:nvGrpSpPr>
        <p:cNvPr id="1" name="Shape 4266"/>
        <p:cNvGrpSpPr/>
        <p:nvPr/>
      </p:nvGrpSpPr>
      <p:grpSpPr>
        <a:xfrm>
          <a:off x="0" y="0"/>
          <a:ext cx="0" cy="0"/>
          <a:chOff x="0" y="0"/>
          <a:chExt cx="0" cy="0"/>
        </a:xfrm>
      </p:grpSpPr>
      <p:sp>
        <p:nvSpPr>
          <p:cNvPr id="4617" name="Google Shape;4617;p13"/>
          <p:cNvSpPr txBox="1">
            <a:spLocks noGrp="1"/>
          </p:cNvSpPr>
          <p:nvPr>
            <p:ph type="subTitle" idx="1"/>
          </p:nvPr>
        </p:nvSpPr>
        <p:spPr>
          <a:xfrm>
            <a:off x="1158250" y="1496200"/>
            <a:ext cx="1161300" cy="30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E5789"/>
              </a:buClr>
              <a:buSzPts val="2000"/>
              <a:buFont typeface="Big Shoulders Text"/>
              <a:buNone/>
              <a:defRPr sz="2000">
                <a:solidFill>
                  <a:srgbClr val="708EC0"/>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4618" name="Google Shape;4618;p13"/>
          <p:cNvSpPr txBox="1">
            <a:spLocks noGrp="1"/>
          </p:cNvSpPr>
          <p:nvPr>
            <p:ph type="subTitle" idx="2"/>
          </p:nvPr>
        </p:nvSpPr>
        <p:spPr>
          <a:xfrm>
            <a:off x="865950" y="1883311"/>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619" name="Google Shape;4619;p13"/>
          <p:cNvSpPr txBox="1">
            <a:spLocks noGrp="1"/>
          </p:cNvSpPr>
          <p:nvPr>
            <p:ph type="subTitle" idx="3"/>
          </p:nvPr>
        </p:nvSpPr>
        <p:spPr>
          <a:xfrm>
            <a:off x="1166497" y="2899825"/>
            <a:ext cx="1161300" cy="30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E5789"/>
              </a:buClr>
              <a:buSzPts val="2000"/>
              <a:buFont typeface="Big Shoulders Text"/>
              <a:buNone/>
              <a:defRPr sz="2000">
                <a:solidFill>
                  <a:srgbClr val="708EC0"/>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4620" name="Google Shape;4620;p13"/>
          <p:cNvSpPr txBox="1">
            <a:spLocks noGrp="1"/>
          </p:cNvSpPr>
          <p:nvPr>
            <p:ph type="subTitle" idx="4"/>
          </p:nvPr>
        </p:nvSpPr>
        <p:spPr>
          <a:xfrm>
            <a:off x="865950" y="3287203"/>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621" name="Google Shape;4621;p13"/>
          <p:cNvSpPr txBox="1">
            <a:spLocks noGrp="1"/>
          </p:cNvSpPr>
          <p:nvPr>
            <p:ph type="subTitle" idx="5"/>
          </p:nvPr>
        </p:nvSpPr>
        <p:spPr>
          <a:xfrm>
            <a:off x="4034950" y="1496200"/>
            <a:ext cx="1161300" cy="30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E5789"/>
              </a:buClr>
              <a:buSzPts val="2000"/>
              <a:buFont typeface="Big Shoulders Text"/>
              <a:buNone/>
              <a:defRPr sz="2000">
                <a:solidFill>
                  <a:srgbClr val="708EC0"/>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4622" name="Google Shape;4622;p13"/>
          <p:cNvSpPr txBox="1">
            <a:spLocks noGrp="1"/>
          </p:cNvSpPr>
          <p:nvPr>
            <p:ph type="subTitle" idx="6"/>
          </p:nvPr>
        </p:nvSpPr>
        <p:spPr>
          <a:xfrm>
            <a:off x="3688695" y="1883311"/>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623" name="Google Shape;4623;p13"/>
          <p:cNvSpPr txBox="1">
            <a:spLocks noGrp="1"/>
          </p:cNvSpPr>
          <p:nvPr>
            <p:ph type="subTitle" idx="7"/>
          </p:nvPr>
        </p:nvSpPr>
        <p:spPr>
          <a:xfrm>
            <a:off x="4032200" y="2899825"/>
            <a:ext cx="1161300" cy="30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E5789"/>
              </a:buClr>
              <a:buSzPts val="2000"/>
              <a:buFont typeface="Big Shoulders Text"/>
              <a:buNone/>
              <a:defRPr sz="2000">
                <a:solidFill>
                  <a:srgbClr val="708EC0"/>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4624" name="Google Shape;4624;p13"/>
          <p:cNvSpPr txBox="1">
            <a:spLocks noGrp="1"/>
          </p:cNvSpPr>
          <p:nvPr>
            <p:ph type="subTitle" idx="8"/>
          </p:nvPr>
        </p:nvSpPr>
        <p:spPr>
          <a:xfrm>
            <a:off x="3688695" y="3287203"/>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625" name="Google Shape;4625;p13"/>
          <p:cNvSpPr txBox="1">
            <a:spLocks noGrp="1"/>
          </p:cNvSpPr>
          <p:nvPr>
            <p:ph type="subTitle" idx="9"/>
          </p:nvPr>
        </p:nvSpPr>
        <p:spPr>
          <a:xfrm>
            <a:off x="6851961" y="1491850"/>
            <a:ext cx="1161300" cy="30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E5789"/>
              </a:buClr>
              <a:buSzPts val="2000"/>
              <a:buFont typeface="Big Shoulders Text"/>
              <a:buNone/>
              <a:defRPr sz="2000">
                <a:solidFill>
                  <a:srgbClr val="708EC0"/>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4626" name="Google Shape;4626;p13"/>
          <p:cNvSpPr txBox="1">
            <a:spLocks noGrp="1"/>
          </p:cNvSpPr>
          <p:nvPr>
            <p:ph type="subTitle" idx="13"/>
          </p:nvPr>
        </p:nvSpPr>
        <p:spPr>
          <a:xfrm>
            <a:off x="6511441" y="1883311"/>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627" name="Google Shape;4627;p13"/>
          <p:cNvSpPr txBox="1">
            <a:spLocks noGrp="1"/>
          </p:cNvSpPr>
          <p:nvPr>
            <p:ph type="subTitle" idx="14"/>
          </p:nvPr>
        </p:nvSpPr>
        <p:spPr>
          <a:xfrm>
            <a:off x="6852361" y="2895475"/>
            <a:ext cx="1161300" cy="30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E5789"/>
              </a:buClr>
              <a:buSzPts val="2000"/>
              <a:buFont typeface="Big Shoulders Text"/>
              <a:buNone/>
              <a:defRPr sz="2000">
                <a:solidFill>
                  <a:srgbClr val="708EC0"/>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4628" name="Google Shape;4628;p13"/>
          <p:cNvSpPr txBox="1">
            <a:spLocks noGrp="1"/>
          </p:cNvSpPr>
          <p:nvPr>
            <p:ph type="subTitle" idx="15"/>
          </p:nvPr>
        </p:nvSpPr>
        <p:spPr>
          <a:xfrm>
            <a:off x="6511441" y="3287203"/>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629" name="Google Shape;4629;p13"/>
          <p:cNvSpPr txBox="1">
            <a:spLocks noGrp="1"/>
          </p:cNvSpPr>
          <p:nvPr>
            <p:ph type="title" hasCustomPrompt="1"/>
          </p:nvPr>
        </p:nvSpPr>
        <p:spPr>
          <a:xfrm>
            <a:off x="910265" y="1493625"/>
            <a:ext cx="262500" cy="30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30" name="Google Shape;4630;p13"/>
          <p:cNvSpPr txBox="1">
            <a:spLocks noGrp="1"/>
          </p:cNvSpPr>
          <p:nvPr>
            <p:ph type="title" idx="16" hasCustomPrompt="1"/>
          </p:nvPr>
        </p:nvSpPr>
        <p:spPr>
          <a:xfrm>
            <a:off x="3746181" y="1493625"/>
            <a:ext cx="278100" cy="30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31" name="Google Shape;4631;p13"/>
          <p:cNvSpPr txBox="1">
            <a:spLocks noGrp="1"/>
          </p:cNvSpPr>
          <p:nvPr>
            <p:ph type="title" idx="17" hasCustomPrompt="1"/>
          </p:nvPr>
        </p:nvSpPr>
        <p:spPr>
          <a:xfrm>
            <a:off x="6569497" y="1491850"/>
            <a:ext cx="278700" cy="30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32" name="Google Shape;4632;p13"/>
          <p:cNvSpPr txBox="1">
            <a:spLocks noGrp="1"/>
          </p:cNvSpPr>
          <p:nvPr>
            <p:ph type="title" idx="18" hasCustomPrompt="1"/>
          </p:nvPr>
        </p:nvSpPr>
        <p:spPr>
          <a:xfrm>
            <a:off x="931463" y="2897198"/>
            <a:ext cx="262500" cy="30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33" name="Google Shape;4633;p13"/>
          <p:cNvSpPr txBox="1">
            <a:spLocks noGrp="1"/>
          </p:cNvSpPr>
          <p:nvPr>
            <p:ph type="title" idx="19" hasCustomPrompt="1"/>
          </p:nvPr>
        </p:nvSpPr>
        <p:spPr>
          <a:xfrm>
            <a:off x="3747379" y="2895401"/>
            <a:ext cx="278100" cy="30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34" name="Google Shape;4634;p13"/>
          <p:cNvSpPr txBox="1">
            <a:spLocks noGrp="1"/>
          </p:cNvSpPr>
          <p:nvPr>
            <p:ph type="title" idx="20" hasCustomPrompt="1"/>
          </p:nvPr>
        </p:nvSpPr>
        <p:spPr>
          <a:xfrm>
            <a:off x="6570739" y="2895400"/>
            <a:ext cx="278700" cy="30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35" name="Google Shape;4635;p13"/>
          <p:cNvSpPr txBox="1">
            <a:spLocks noGrp="1"/>
          </p:cNvSpPr>
          <p:nvPr>
            <p:ph type="title" idx="21"/>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7558504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1250"/>
        <p:cNvGrpSpPr/>
        <p:nvPr/>
      </p:nvGrpSpPr>
      <p:grpSpPr>
        <a:xfrm>
          <a:off x="0" y="0"/>
          <a:ext cx="0" cy="0"/>
          <a:chOff x="0" y="0"/>
          <a:chExt cx="0" cy="0"/>
        </a:xfrm>
      </p:grpSpPr>
      <p:sp>
        <p:nvSpPr>
          <p:cNvPr id="1493" name="Google Shape;1493;p4"/>
          <p:cNvSpPr txBox="1">
            <a:spLocks noGrp="1"/>
          </p:cNvSpPr>
          <p:nvPr>
            <p:ph type="body" idx="1"/>
          </p:nvPr>
        </p:nvSpPr>
        <p:spPr>
          <a:xfrm>
            <a:off x="713225" y="1152475"/>
            <a:ext cx="7754100" cy="3451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11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587" name="Google Shape;1587;p4"/>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1616744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One column text">
  <p:cSld name="One column text">
    <p:spTree>
      <p:nvGrpSpPr>
        <p:cNvPr id="1" name="Shape 2490"/>
        <p:cNvGrpSpPr/>
        <p:nvPr/>
      </p:nvGrpSpPr>
      <p:grpSpPr>
        <a:xfrm>
          <a:off x="0" y="0"/>
          <a:ext cx="0" cy="0"/>
          <a:chOff x="0" y="0"/>
          <a:chExt cx="0" cy="0"/>
        </a:xfrm>
      </p:grpSpPr>
      <p:sp>
        <p:nvSpPr>
          <p:cNvPr id="2733" name="Google Shape;2733;p7"/>
          <p:cNvSpPr txBox="1">
            <a:spLocks noGrp="1"/>
          </p:cNvSpPr>
          <p:nvPr>
            <p:ph type="body" idx="1"/>
          </p:nvPr>
        </p:nvSpPr>
        <p:spPr>
          <a:xfrm>
            <a:off x="713225" y="1611975"/>
            <a:ext cx="3859500" cy="2390100"/>
          </a:xfrm>
          <a:prstGeom prst="rect">
            <a:avLst/>
          </a:prstGeom>
        </p:spPr>
        <p:txBody>
          <a:bodyPr spcFirstLastPara="1" wrap="square" lIns="91425" tIns="91425" rIns="91425" bIns="91425" anchor="t" anchorCtr="0">
            <a:noAutofit/>
          </a:bodyPr>
          <a:lstStyle>
            <a:lvl1pPr marL="457200" lvl="0" indent="-279400">
              <a:lnSpc>
                <a:spcPct val="100000"/>
              </a:lnSpc>
              <a:spcBef>
                <a:spcPts val="0"/>
              </a:spcBef>
              <a:spcAft>
                <a:spcPts val="0"/>
              </a:spcAft>
              <a:buClr>
                <a:srgbClr val="434343"/>
              </a:buClr>
              <a:buSzPts val="800"/>
              <a:buChar char="●"/>
              <a:defRPr sz="1400"/>
            </a:lvl1pPr>
            <a:lvl2pPr marL="914400" lvl="1" indent="-304800">
              <a:spcBef>
                <a:spcPts val="1600"/>
              </a:spcBef>
              <a:spcAft>
                <a:spcPts val="0"/>
              </a:spcAft>
              <a:buClr>
                <a:srgbClr val="434343"/>
              </a:buClr>
              <a:buSzPts val="1200"/>
              <a:buFont typeface="Roboto Condensed Light"/>
              <a:buChar char="○"/>
              <a:defRPr sz="1200"/>
            </a:lvl2pPr>
            <a:lvl3pPr marL="1371600" lvl="2" indent="-304800">
              <a:spcBef>
                <a:spcPts val="1600"/>
              </a:spcBef>
              <a:spcAft>
                <a:spcPts val="0"/>
              </a:spcAft>
              <a:buClr>
                <a:srgbClr val="434343"/>
              </a:buClr>
              <a:buSzPts val="1200"/>
              <a:buFont typeface="Roboto Condensed Light"/>
              <a:buChar char="■"/>
              <a:defRPr sz="1200"/>
            </a:lvl3pPr>
            <a:lvl4pPr marL="1828800" lvl="3" indent="-304800">
              <a:spcBef>
                <a:spcPts val="1600"/>
              </a:spcBef>
              <a:spcAft>
                <a:spcPts val="0"/>
              </a:spcAft>
              <a:buClr>
                <a:srgbClr val="434343"/>
              </a:buClr>
              <a:buSzPts val="1200"/>
              <a:buFont typeface="Roboto Condensed Light"/>
              <a:buChar char="●"/>
              <a:defRPr sz="1200"/>
            </a:lvl4pPr>
            <a:lvl5pPr marL="2286000" lvl="4" indent="-304800">
              <a:spcBef>
                <a:spcPts val="1600"/>
              </a:spcBef>
              <a:spcAft>
                <a:spcPts val="0"/>
              </a:spcAft>
              <a:buClr>
                <a:srgbClr val="434343"/>
              </a:buClr>
              <a:buSzPts val="1200"/>
              <a:buFont typeface="Roboto Condensed Light"/>
              <a:buChar char="○"/>
              <a:defRPr sz="1200"/>
            </a:lvl5pPr>
            <a:lvl6pPr marL="2743200" lvl="5" indent="-304800">
              <a:spcBef>
                <a:spcPts val="1600"/>
              </a:spcBef>
              <a:spcAft>
                <a:spcPts val="0"/>
              </a:spcAft>
              <a:buClr>
                <a:srgbClr val="434343"/>
              </a:buClr>
              <a:buSzPts val="1200"/>
              <a:buFont typeface="Roboto Condensed Light"/>
              <a:buChar char="■"/>
              <a:defRPr sz="1200"/>
            </a:lvl6pPr>
            <a:lvl7pPr marL="3200400" lvl="6" indent="-304800">
              <a:spcBef>
                <a:spcPts val="1600"/>
              </a:spcBef>
              <a:spcAft>
                <a:spcPts val="0"/>
              </a:spcAft>
              <a:buClr>
                <a:srgbClr val="434343"/>
              </a:buClr>
              <a:buSzPts val="1200"/>
              <a:buFont typeface="Roboto Condensed Light"/>
              <a:buChar char="●"/>
              <a:defRPr sz="1200"/>
            </a:lvl7pPr>
            <a:lvl8pPr marL="3657600" lvl="7" indent="-304800">
              <a:spcBef>
                <a:spcPts val="1600"/>
              </a:spcBef>
              <a:spcAft>
                <a:spcPts val="0"/>
              </a:spcAft>
              <a:buClr>
                <a:srgbClr val="434343"/>
              </a:buClr>
              <a:buSzPts val="1200"/>
              <a:buFont typeface="Roboto Condensed Light"/>
              <a:buChar char="○"/>
              <a:defRPr sz="1200"/>
            </a:lvl8pPr>
            <a:lvl9pPr marL="4114800" lvl="8" indent="-304800">
              <a:spcBef>
                <a:spcPts val="1600"/>
              </a:spcBef>
              <a:spcAft>
                <a:spcPts val="1600"/>
              </a:spcAft>
              <a:buClr>
                <a:srgbClr val="434343"/>
              </a:buClr>
              <a:buSzPts val="1200"/>
              <a:buFont typeface="Roboto Condensed Light"/>
              <a:buChar char="■"/>
              <a:defRPr sz="1200"/>
            </a:lvl9pPr>
          </a:lstStyle>
          <a:p>
            <a:endParaRPr/>
          </a:p>
        </p:txBody>
      </p:sp>
      <p:sp>
        <p:nvSpPr>
          <p:cNvPr id="2734" name="Google Shape;2734;p7"/>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6487163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only 8">
  <p:cSld name="Title only 8">
    <p:spTree>
      <p:nvGrpSpPr>
        <p:cNvPr id="1" name="Shape 8654"/>
        <p:cNvGrpSpPr/>
        <p:nvPr/>
      </p:nvGrpSpPr>
      <p:grpSpPr>
        <a:xfrm>
          <a:off x="0" y="0"/>
          <a:ext cx="0" cy="0"/>
          <a:chOff x="0" y="0"/>
          <a:chExt cx="0" cy="0"/>
        </a:xfrm>
      </p:grpSpPr>
      <p:sp>
        <p:nvSpPr>
          <p:cNvPr id="8897" name="Google Shape;8897;p23"/>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407427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and one column 5">
  <p:cSld name="Title and one column 5">
    <p:spTree>
      <p:nvGrpSpPr>
        <p:cNvPr id="1" name="Shape 15028"/>
        <p:cNvGrpSpPr/>
        <p:nvPr/>
      </p:nvGrpSpPr>
      <p:grpSpPr>
        <a:xfrm>
          <a:off x="0" y="0"/>
          <a:ext cx="0" cy="0"/>
          <a:chOff x="0" y="0"/>
          <a:chExt cx="0" cy="0"/>
        </a:xfrm>
      </p:grpSpPr>
      <p:sp>
        <p:nvSpPr>
          <p:cNvPr id="15718" name="Google Shape;15718;p33"/>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719" name="Google Shape;15719;p33"/>
          <p:cNvSpPr txBox="1">
            <a:spLocks noGrp="1"/>
          </p:cNvSpPr>
          <p:nvPr>
            <p:ph type="body" idx="1"/>
          </p:nvPr>
        </p:nvSpPr>
        <p:spPr>
          <a:xfrm>
            <a:off x="1917300" y="3776750"/>
            <a:ext cx="5309400" cy="5727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8097869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itle and four columns">
  <p:cSld name="Title and four columns">
    <p:spTree>
      <p:nvGrpSpPr>
        <p:cNvPr id="1" name="Shape 13190"/>
        <p:cNvGrpSpPr/>
        <p:nvPr/>
      </p:nvGrpSpPr>
      <p:grpSpPr>
        <a:xfrm>
          <a:off x="0" y="0"/>
          <a:ext cx="0" cy="0"/>
          <a:chOff x="0" y="0"/>
          <a:chExt cx="0" cy="0"/>
        </a:xfrm>
      </p:grpSpPr>
      <p:sp>
        <p:nvSpPr>
          <p:cNvPr id="13726" name="Google Shape;13726;p30"/>
          <p:cNvSpPr txBox="1">
            <a:spLocks noGrp="1"/>
          </p:cNvSpPr>
          <p:nvPr>
            <p:ph type="subTitle" idx="1"/>
          </p:nvPr>
        </p:nvSpPr>
        <p:spPr>
          <a:xfrm>
            <a:off x="1812175" y="1535302"/>
            <a:ext cx="1749300" cy="312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2E5789"/>
              </a:buClr>
              <a:buSzPts val="2000"/>
              <a:buFont typeface="Big Shoulders Text"/>
              <a:buNone/>
              <a:defRPr sz="2000">
                <a:solidFill>
                  <a:srgbClr val="708EC0"/>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13727" name="Google Shape;13727;p30"/>
          <p:cNvSpPr txBox="1">
            <a:spLocks noGrp="1"/>
          </p:cNvSpPr>
          <p:nvPr>
            <p:ph type="subTitle" idx="2"/>
          </p:nvPr>
        </p:nvSpPr>
        <p:spPr>
          <a:xfrm>
            <a:off x="1803691" y="1912447"/>
            <a:ext cx="1749300" cy="77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3728" name="Google Shape;13728;p30"/>
          <p:cNvSpPr txBox="1">
            <a:spLocks noGrp="1"/>
          </p:cNvSpPr>
          <p:nvPr>
            <p:ph type="subTitle" idx="3"/>
          </p:nvPr>
        </p:nvSpPr>
        <p:spPr>
          <a:xfrm>
            <a:off x="1807263" y="3430675"/>
            <a:ext cx="1749300" cy="308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2E5789"/>
              </a:buClr>
              <a:buSzPts val="2000"/>
              <a:buFont typeface="Big Shoulders Text"/>
              <a:buNone/>
              <a:defRPr sz="2000">
                <a:solidFill>
                  <a:srgbClr val="708EC0"/>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13729" name="Google Shape;13729;p30"/>
          <p:cNvSpPr txBox="1">
            <a:spLocks noGrp="1"/>
          </p:cNvSpPr>
          <p:nvPr>
            <p:ph type="subTitle" idx="4"/>
          </p:nvPr>
        </p:nvSpPr>
        <p:spPr>
          <a:xfrm>
            <a:off x="1803095" y="3807820"/>
            <a:ext cx="1749300" cy="77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3730" name="Google Shape;13730;p30"/>
          <p:cNvSpPr txBox="1">
            <a:spLocks noGrp="1"/>
          </p:cNvSpPr>
          <p:nvPr>
            <p:ph type="subTitle" idx="5"/>
          </p:nvPr>
        </p:nvSpPr>
        <p:spPr>
          <a:xfrm>
            <a:off x="5582922" y="1535311"/>
            <a:ext cx="1749300" cy="3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E5789"/>
              </a:buClr>
              <a:buSzPts val="2000"/>
              <a:buFont typeface="Big Shoulders Text"/>
              <a:buNone/>
              <a:defRPr sz="2000">
                <a:solidFill>
                  <a:srgbClr val="708EC0"/>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13731" name="Google Shape;13731;p30"/>
          <p:cNvSpPr txBox="1">
            <a:spLocks noGrp="1"/>
          </p:cNvSpPr>
          <p:nvPr>
            <p:ph type="subTitle" idx="6"/>
          </p:nvPr>
        </p:nvSpPr>
        <p:spPr>
          <a:xfrm>
            <a:off x="5595418" y="1912447"/>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3732" name="Google Shape;13732;p30"/>
          <p:cNvSpPr txBox="1">
            <a:spLocks noGrp="1"/>
          </p:cNvSpPr>
          <p:nvPr>
            <p:ph type="subTitle" idx="7"/>
          </p:nvPr>
        </p:nvSpPr>
        <p:spPr>
          <a:xfrm>
            <a:off x="5582697" y="3430675"/>
            <a:ext cx="1746000" cy="30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E5789"/>
              </a:buClr>
              <a:buSzPts val="2000"/>
              <a:buFont typeface="Big Shoulders Text"/>
              <a:buNone/>
              <a:defRPr sz="2000">
                <a:solidFill>
                  <a:srgbClr val="708EC0"/>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13733" name="Google Shape;13733;p30"/>
          <p:cNvSpPr txBox="1">
            <a:spLocks noGrp="1"/>
          </p:cNvSpPr>
          <p:nvPr>
            <p:ph type="subTitle" idx="8"/>
          </p:nvPr>
        </p:nvSpPr>
        <p:spPr>
          <a:xfrm>
            <a:off x="5596614" y="3807825"/>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3734" name="Google Shape;13734;p30"/>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115949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1509542" y="2782939"/>
            <a:ext cx="612253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249090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73836"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6008"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3460558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5/18/2022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18" name="Straight Connector 1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90683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5/18/2022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661128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5/18/2022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93349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1047127" y="2184400"/>
            <a:ext cx="26358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353881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21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782243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1802" y="0"/>
            <a:ext cx="9172472" cy="5142161"/>
            <a:chOff x="-15736" y="0"/>
            <a:chExt cx="12229962" cy="6856214"/>
          </a:xfrm>
        </p:grpSpPr>
        <p:pic>
          <p:nvPicPr>
            <p:cNvPr id="8" name="Picture 7" descr="HD-PanelContent.pn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8">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8">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90298CD5-6C1E-4009-B41F-6DF62E31D3BE}" type="datetimeFigureOut">
              <a:rPr lang="en-US" smtClean="0"/>
              <a:pPr/>
              <a:t>5/18/2022</a:t>
            </a:fld>
            <a:endParaRPr lang="en-US" dirty="0"/>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73130335"/>
      </p:ext>
    </p:extLst>
  </p:cSld>
  <p:clrMap bg1="lt1" tx1="dk1" bg2="lt2" tx2="dk2" accent1="accent1" accent2="accent2" accent3="accent3" accent4="accent4" accent5="accent5" accent6="accent6" hlink="hlink" folHlink="folHlink"/>
  <p:sldLayoutIdLst>
    <p:sldLayoutId id="2147484221" r:id="rId1"/>
    <p:sldLayoutId id="2147484222" r:id="rId2"/>
    <p:sldLayoutId id="2147484223" r:id="rId3"/>
    <p:sldLayoutId id="2147484224" r:id="rId4"/>
    <p:sldLayoutId id="2147484225" r:id="rId5"/>
    <p:sldLayoutId id="2147484226" r:id="rId6"/>
    <p:sldLayoutId id="2147484227" r:id="rId7"/>
    <p:sldLayoutId id="2147484228" r:id="rId8"/>
    <p:sldLayoutId id="2147484229" r:id="rId9"/>
    <p:sldLayoutId id="2147484230" r:id="rId10"/>
    <p:sldLayoutId id="2147484231" r:id="rId11"/>
    <p:sldLayoutId id="2147484232" r:id="rId12"/>
    <p:sldLayoutId id="2147484233" r:id="rId13"/>
    <p:sldLayoutId id="2147484234" r:id="rId14"/>
    <p:sldLayoutId id="2147484235" r:id="rId15"/>
    <p:sldLayoutId id="2147484236" r:id="rId16"/>
    <p:sldLayoutId id="2147484237" r:id="rId17"/>
    <p:sldLayoutId id="2147484238" r:id="rId18"/>
    <p:sldLayoutId id="2147484242" r:id="rId19"/>
    <p:sldLayoutId id="2147484248" r:id="rId20"/>
    <p:sldLayoutId id="2147484249" r:id="rId21"/>
    <p:sldLayoutId id="2147484250" r:id="rId22"/>
    <p:sldLayoutId id="2147484253" r:id="rId23"/>
    <p:sldLayoutId id="2147484254" r:id="rId24"/>
    <p:sldLayoutId id="2147484255" r:id="rId25"/>
  </p:sldLayoutIdLst>
  <p:hf sldNum="0" hdr="0" ftr="0" dt="0"/>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arget="../media/image2.jpeg" Type="http://schemas.openxmlformats.org/officeDocument/2006/relationships/image"/><Relationship Id="rId2" Target="../notesSlides/notesSlide14.xml" Type="http://schemas.openxmlformats.org/officeDocument/2006/relationships/notesSlide"/><Relationship Id="rId1" Target="../slideLayouts/slideLayout18.xml" Type="http://schemas.openxmlformats.org/officeDocument/2006/relationships/slideLayout"/><Relationship Id="rId6" Target="../media/image13.jpeg" Type="http://schemas.openxmlformats.org/officeDocument/2006/relationships/image"/><Relationship Id="rId5" Target="../media/image4.png" Type="http://schemas.openxmlformats.org/officeDocument/2006/relationships/image"/><Relationship Id="rId4" Target="../media/image3.png" Type="http://schemas.openxmlformats.org/officeDocument/2006/relationships/image"/></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arget="../media/image2.jpeg" Type="http://schemas.openxmlformats.org/officeDocument/2006/relationships/image"/><Relationship Id="rId2" Target="../notesSlides/notesSlide17.xml" Type="http://schemas.openxmlformats.org/officeDocument/2006/relationships/notesSlide"/><Relationship Id="rId1" Target="../slideLayouts/slideLayout18.xml" Type="http://schemas.openxmlformats.org/officeDocument/2006/relationships/slideLayout"/><Relationship Id="rId6" Target="../media/image15.jpeg" Type="http://schemas.openxmlformats.org/officeDocument/2006/relationships/image"/><Relationship Id="rId5" Target="../media/image4.png" Type="http://schemas.openxmlformats.org/officeDocument/2006/relationships/image"/><Relationship Id="rId4" Target="../media/image3.png" Type="http://schemas.openxmlformats.org/officeDocument/2006/relationships/image"/></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arget="../media/image2.jpeg" Type="http://schemas.openxmlformats.org/officeDocument/2006/relationships/image"/><Relationship Id="rId2" Target="../notesSlides/notesSlide20.xml" Type="http://schemas.openxmlformats.org/officeDocument/2006/relationships/notesSlide"/><Relationship Id="rId1" Target="../slideLayouts/slideLayout18.xml" Type="http://schemas.openxmlformats.org/officeDocument/2006/relationships/slideLayout"/><Relationship Id="rId6" Target="../media/image17.jpeg" Type="http://schemas.openxmlformats.org/officeDocument/2006/relationships/image"/><Relationship Id="rId5" Target="../media/image4.png" Type="http://schemas.openxmlformats.org/officeDocument/2006/relationships/image"/><Relationship Id="rId4" Target="../media/image3.png" Type="http://schemas.openxmlformats.org/officeDocument/2006/relationships/image"/></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arget="../media/image2.jpeg" Type="http://schemas.openxmlformats.org/officeDocument/2006/relationships/image"/><Relationship Id="rId2" Target="../notesSlides/notesSlide23.xml" Type="http://schemas.openxmlformats.org/officeDocument/2006/relationships/notesSlide"/><Relationship Id="rId1" Target="../slideLayouts/slideLayout18.xml" Type="http://schemas.openxmlformats.org/officeDocument/2006/relationships/slideLayout"/><Relationship Id="rId6" Target="../media/image19.jpeg" Type="http://schemas.openxmlformats.org/officeDocument/2006/relationships/image"/><Relationship Id="rId5" Target="../media/image4.png" Type="http://schemas.openxmlformats.org/officeDocument/2006/relationships/image"/><Relationship Id="rId4" Target="../media/image3.png" Type="http://schemas.openxmlformats.org/officeDocument/2006/relationships/image"/></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arget="../media/image2.jpeg" Type="http://schemas.openxmlformats.org/officeDocument/2006/relationships/image"/><Relationship Id="rId2" Target="../notesSlides/notesSlide26.xml" Type="http://schemas.openxmlformats.org/officeDocument/2006/relationships/notesSlide"/><Relationship Id="rId1" Target="../slideLayouts/slideLayout18.xml" Type="http://schemas.openxmlformats.org/officeDocument/2006/relationships/slideLayout"/><Relationship Id="rId6" Target="../media/image21.jpeg" Type="http://schemas.openxmlformats.org/officeDocument/2006/relationships/image"/><Relationship Id="rId5" Target="../media/image4.png" Type="http://schemas.openxmlformats.org/officeDocument/2006/relationships/image"/><Relationship Id="rId4" Target="../media/image3.png" Type="http://schemas.openxmlformats.org/officeDocument/2006/relationships/image"/></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arget="../media/image2.jpeg" Type="http://schemas.openxmlformats.org/officeDocument/2006/relationships/image"/><Relationship Id="rId2" Target="../notesSlides/notesSlide29.xml" Type="http://schemas.openxmlformats.org/officeDocument/2006/relationships/notesSlide"/><Relationship Id="rId1" Target="../slideLayouts/slideLayout18.xml" Type="http://schemas.openxmlformats.org/officeDocument/2006/relationships/slideLayout"/><Relationship Id="rId6" Target="../media/image23.jpeg" Type="http://schemas.openxmlformats.org/officeDocument/2006/relationships/image"/><Relationship Id="rId5" Target="../media/image4.png" Type="http://schemas.openxmlformats.org/officeDocument/2006/relationships/image"/><Relationship Id="rId4" Target="../media/image3.png" Type="http://schemas.openxmlformats.org/officeDocument/2006/relationships/image"/></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8.jpe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8.xml"/><Relationship Id="rId7" Type="http://schemas.openxmlformats.org/officeDocument/2006/relationships/image" Target="../media/image6.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5.png"/><Relationship Id="rId5" Type="http://schemas.openxmlformats.org/officeDocument/2006/relationships/image" Target="../media/image2.jpeg"/><Relationship Id="rId10" Type="http://schemas.openxmlformats.org/officeDocument/2006/relationships/image" Target="../media/image25.png"/><Relationship Id="rId4" Type="http://schemas.openxmlformats.org/officeDocument/2006/relationships/notesSlide" Target="../notesSlides/notesSlide32.xml"/><Relationship Id="rId9" Type="http://schemas.openxmlformats.org/officeDocument/2006/relationships/image" Target="../media/image4.png"/></Relationships>
</file>

<file path=ppt/slides/_rels/slide33.xml.rels><?xml version="1.0" encoding="UTF-8" standalone="yes" ?><Relationships xmlns="http://schemas.openxmlformats.org/package/2006/relationships"><Relationship Id="rId8" Target="../media/image3.png" Type="http://schemas.openxmlformats.org/officeDocument/2006/relationships/image"/><Relationship Id="rId3" Target="../slideLayouts/slideLayout18.xml" Type="http://schemas.openxmlformats.org/officeDocument/2006/relationships/slideLayout"/><Relationship Id="rId7" Target="../media/image6.png" Type="http://schemas.openxmlformats.org/officeDocument/2006/relationships/image"/><Relationship Id="rId2" Target="../media/media2.mp4" Type="http://schemas.openxmlformats.org/officeDocument/2006/relationships/video"/><Relationship Id="rId1" Target="../media/media2.mp4" Type="http://schemas.microsoft.com/office/2007/relationships/media"/><Relationship Id="rId6" Target="../media/image5.png" Type="http://schemas.openxmlformats.org/officeDocument/2006/relationships/image"/><Relationship Id="rId5" Target="../media/image2.jpeg" Type="http://schemas.openxmlformats.org/officeDocument/2006/relationships/image"/><Relationship Id="rId10" Target="../media/image26.jpeg" Type="http://schemas.openxmlformats.org/officeDocument/2006/relationships/image"/><Relationship Id="rId4" Target="../notesSlides/notesSlide33.xml" Type="http://schemas.openxmlformats.org/officeDocument/2006/relationships/notesSlide"/><Relationship Id="rId9" Target="../media/image4.png" Type="http://schemas.openxmlformats.org/officeDocument/2006/relationships/image"/></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9779"/>
        <p:cNvGrpSpPr/>
        <p:nvPr/>
      </p:nvGrpSpPr>
      <p:grpSpPr>
        <a:xfrm>
          <a:off x="0" y="0"/>
          <a:ext cx="0" cy="0"/>
          <a:chOff x="0" y="0"/>
          <a:chExt cx="0" cy="0"/>
        </a:xfrm>
      </p:grpSpPr>
      <p:sp>
        <p:nvSpPr>
          <p:cNvPr id="19780" name="Google Shape;19780;p42"/>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900" b="1"/>
              <a:t>Design Spaceship</a:t>
            </a:r>
            <a:endParaRPr sz="6900" b="1"/>
          </a:p>
        </p:txBody>
      </p:sp>
      <p:sp>
        <p:nvSpPr>
          <p:cNvPr id="19781" name="Google Shape;19781;p42"/>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b="1">
                <a:latin typeface="Big Shoulders Text"/>
                <a:ea typeface="Big Shoulders Text"/>
                <a:cs typeface="Big Shoulders Text"/>
                <a:sym typeface="Big Shoulders Text"/>
              </a:rPr>
              <a:t>By S2G5 Group</a:t>
            </a:r>
            <a:endParaRPr sz="2600" b="1">
              <a:latin typeface="Big Shoulders Text"/>
              <a:ea typeface="Big Shoulders Text"/>
              <a:cs typeface="Big Shoulders Text"/>
              <a:sym typeface="Big Shoulders Text"/>
            </a:endParaRPr>
          </a:p>
        </p:txBody>
      </p:sp>
      <p:cxnSp>
        <p:nvCxnSpPr>
          <p:cNvPr id="19782" name="Google Shape;19782;p42"/>
          <p:cNvCxnSpPr/>
          <p:nvPr/>
        </p:nvCxnSpPr>
        <p:spPr>
          <a:xfrm>
            <a:off x="1488900" y="1654775"/>
            <a:ext cx="6169200" cy="0"/>
          </a:xfrm>
          <a:prstGeom prst="straightConnector1">
            <a:avLst/>
          </a:prstGeom>
          <a:noFill/>
          <a:ln w="19050" cap="flat" cmpd="sng">
            <a:solidFill>
              <a:srgbClr val="708EC0"/>
            </a:solidFill>
            <a:prstDash val="solid"/>
            <a:round/>
            <a:headEnd type="none" w="med" len="med"/>
            <a:tailEnd type="none" w="med" len="med"/>
          </a:ln>
        </p:spPr>
      </p:cxnSp>
      <p:pic>
        <p:nvPicPr>
          <p:cNvPr id="27" name="Picture 2" descr="Space Images in high resolution for High Definition Backgrounds 1440x900">
            <a:extLst>
              <a:ext uri="{FF2B5EF4-FFF2-40B4-BE49-F238E27FC236}">
                <a16:creationId xmlns:a16="http://schemas.microsoft.com/office/drawing/2014/main" id="{20A8B974-9B61-4750-91CF-71A195666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2810D6-255F-4906-BF0B-C96CECE894BF}"/>
              </a:ext>
            </a:extLst>
          </p:cNvPr>
          <p:cNvSpPr/>
          <p:nvPr/>
        </p:nvSpPr>
        <p:spPr>
          <a:xfrm>
            <a:off x="-52008" y="1396189"/>
            <a:ext cx="9248016" cy="1754326"/>
          </a:xfrm>
          <a:prstGeom prst="rect">
            <a:avLst/>
          </a:prstGeom>
          <a:noFill/>
        </p:spPr>
        <p:txBody>
          <a:bodyPr wrap="square" lIns="91440" tIns="45720" rIns="91440" bIns="45720">
            <a:spAutoFit/>
          </a:bodyPr>
          <a:lstStyle/>
          <a:p>
            <a:pPr algn="ctr"/>
            <a:r>
              <a:rPr lang="en-US" sz="5400" b="1" cap="none" spc="0"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rPr>
              <a:t>DESIGN SPACESHIP PROTOTYPE</a:t>
            </a:r>
          </a:p>
        </p:txBody>
      </p:sp>
      <p:sp>
        <p:nvSpPr>
          <p:cNvPr id="3" name="TextBox 2">
            <a:extLst>
              <a:ext uri="{FF2B5EF4-FFF2-40B4-BE49-F238E27FC236}">
                <a16:creationId xmlns:a16="http://schemas.microsoft.com/office/drawing/2014/main" id="{0B4DE269-E8FF-4B1B-BAB2-A4A41CE2E0C4}"/>
              </a:ext>
            </a:extLst>
          </p:cNvPr>
          <p:cNvSpPr txBox="1"/>
          <p:nvPr/>
        </p:nvSpPr>
        <p:spPr>
          <a:xfrm>
            <a:off x="3293806" y="3957669"/>
            <a:ext cx="2556387" cy="646331"/>
          </a:xfrm>
          <a:prstGeom prst="rect">
            <a:avLst/>
          </a:prstGeom>
          <a:noFill/>
        </p:spPr>
        <p:txBody>
          <a:bodyPr wrap="square" rtlCol="0">
            <a:spAutoFit/>
          </a:bodyPr>
          <a:lstStyle/>
          <a:p>
            <a:pPr algn="ctr"/>
            <a:r>
              <a:rPr lang="en-US" sz="1800" b="1" dirty="0">
                <a:solidFill>
                  <a:schemeClr val="accent5">
                    <a:lumMod val="90000"/>
                  </a:schemeClr>
                </a:solidFill>
                <a:latin typeface="Antique Olive" panose="020B0603020204030204" pitchFamily="34" charset="0"/>
              </a:rPr>
              <a:t>Presented by:</a:t>
            </a:r>
            <a:br>
              <a:rPr lang="en-US" sz="1800" b="1" dirty="0">
                <a:solidFill>
                  <a:schemeClr val="accent5">
                    <a:lumMod val="90000"/>
                  </a:schemeClr>
                </a:solidFill>
                <a:latin typeface="Antique Olive" panose="020B0603020204030204" pitchFamily="34" charset="0"/>
              </a:rPr>
            </a:br>
            <a:r>
              <a:rPr lang="en-US" sz="1800" b="1" dirty="0">
                <a:solidFill>
                  <a:schemeClr val="accent5">
                    <a:lumMod val="90000"/>
                  </a:schemeClr>
                </a:solidFill>
                <a:latin typeface="Antique Olive" panose="020B0603020204030204" pitchFamily="34" charset="0"/>
              </a:rPr>
              <a:t>TA201 S2G5 GROUP</a:t>
            </a:r>
            <a:endParaRPr lang="en-IN" sz="1800" b="1" dirty="0">
              <a:solidFill>
                <a:schemeClr val="accent5">
                  <a:lumMod val="90000"/>
                </a:schemeClr>
              </a:solidFill>
              <a:latin typeface="Antique Olive" panose="020B0603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Shape 19819"/>
        <p:cNvGrpSpPr/>
        <p:nvPr/>
      </p:nvGrpSpPr>
      <p:grpSpPr>
        <a:xfrm>
          <a:off x="0" y="0"/>
          <a:ext cx="0" cy="0"/>
          <a:chOff x="0" y="0"/>
          <a:chExt cx="0" cy="0"/>
        </a:xfrm>
      </p:grpSpPr>
      <p:grpSp>
        <p:nvGrpSpPr>
          <p:cNvPr id="125" name="Group 124">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700" y="0"/>
            <a:ext cx="9173369" cy="5142160"/>
            <a:chOff x="-16934" y="0"/>
            <a:chExt cx="12231160" cy="6856214"/>
          </a:xfrm>
        </p:grpSpPr>
        <p:pic>
          <p:nvPicPr>
            <p:cNvPr id="126" name="Picture 125">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7" name="Rectangle 126">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35" name="Picture 134">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41" name="Picture 140">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2" name="Straight Connector 141">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43" name="Rectangle 142">
            <a:extLst>
              <a:ext uri="{FF2B5EF4-FFF2-40B4-BE49-F238E27FC236}">
                <a16:creationId xmlns:a16="http://schemas.microsoft.com/office/drawing/2014/main" id="{575E71FA-50BD-43F8-8C98-04339283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4" name="Group 143">
            <a:extLst>
              <a:ext uri="{FF2B5EF4-FFF2-40B4-BE49-F238E27FC236}">
                <a16:creationId xmlns:a16="http://schemas.microsoft.com/office/drawing/2014/main" id="{CF1AA7F6-A589-4BC8-BC72-2CA6DC9083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2" y="0"/>
            <a:ext cx="9172471" cy="5142160"/>
            <a:chOff x="-15736" y="0"/>
            <a:chExt cx="12229962" cy="6856214"/>
          </a:xfrm>
        </p:grpSpPr>
        <p:pic>
          <p:nvPicPr>
            <p:cNvPr id="145" name="Picture 144">
              <a:extLst>
                <a:ext uri="{FF2B5EF4-FFF2-40B4-BE49-F238E27FC236}">
                  <a16:creationId xmlns:a16="http://schemas.microsoft.com/office/drawing/2014/main" id="{53F5243F-7E41-439E-8991-C4F246D88F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6" name="Rectangle 145">
              <a:extLst>
                <a:ext uri="{FF2B5EF4-FFF2-40B4-BE49-F238E27FC236}">
                  <a16:creationId xmlns:a16="http://schemas.microsoft.com/office/drawing/2014/main" id="{401A6B5F-1CF1-43AD-9E85-94E187210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7" name="Picture 146">
              <a:extLst>
                <a:ext uri="{FF2B5EF4-FFF2-40B4-BE49-F238E27FC236}">
                  <a16:creationId xmlns:a16="http://schemas.microsoft.com/office/drawing/2014/main" id="{2F682A59-7E20-407C-A7F8-582295AC687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48" name="Picture 147">
              <a:extLst>
                <a:ext uri="{FF2B5EF4-FFF2-40B4-BE49-F238E27FC236}">
                  <a16:creationId xmlns:a16="http://schemas.microsoft.com/office/drawing/2014/main" id="{5E4AC24E-0670-406E-822F-AAA6DA2010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19820" name="Google Shape;19820;p45"/>
          <p:cNvSpPr txBox="1">
            <a:spLocks noGrp="1"/>
          </p:cNvSpPr>
          <p:nvPr>
            <p:ph type="title"/>
          </p:nvPr>
        </p:nvSpPr>
        <p:spPr>
          <a:xfrm>
            <a:off x="6009967" y="781050"/>
            <a:ext cx="2309255" cy="1758948"/>
          </a:xfrm>
          <a:prstGeom prst="rect">
            <a:avLst/>
          </a:prstGeom>
        </p:spPr>
        <p:txBody>
          <a:bodyPr spcFirstLastPara="1" vert="horz" lIns="91440" tIns="45720" rIns="91440" bIns="45720" rtlCol="0" anchor="b" anchorCtr="0">
            <a:normAutofit/>
          </a:bodyPr>
          <a:lstStyle/>
          <a:p>
            <a:pPr marL="0" lvl="0" indent="0" defTabSz="457200">
              <a:lnSpc>
                <a:spcPct val="90000"/>
              </a:lnSpc>
              <a:spcBef>
                <a:spcPct val="0"/>
              </a:spcBef>
              <a:spcAft>
                <a:spcPts val="0"/>
              </a:spcAft>
            </a:pPr>
            <a:r>
              <a:rPr lang="en-US" sz="2800" b="1" spc="0">
                <a:solidFill>
                  <a:srgbClr val="262626"/>
                </a:solidFill>
              </a:rPr>
              <a:t>TOP VIEW OF SPACESHIP</a:t>
            </a:r>
            <a:endParaRPr lang="en-US" sz="2800" b="1">
              <a:solidFill>
                <a:srgbClr val="262626"/>
              </a:solidFill>
            </a:endParaRPr>
          </a:p>
        </p:txBody>
      </p:sp>
      <p:sp>
        <p:nvSpPr>
          <p:cNvPr id="149" name="Rectangle 148">
            <a:extLst>
              <a:ext uri="{FF2B5EF4-FFF2-40B4-BE49-F238E27FC236}">
                <a16:creationId xmlns:a16="http://schemas.microsoft.com/office/drawing/2014/main" id="{E89B1776-F953-4C0F-8E85-E9C66B1EF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483" y="819150"/>
            <a:ext cx="4824097" cy="3386328"/>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EB44556-76F8-4D8A-9927-2AD3D7C77EB5}"/>
              </a:ext>
            </a:extLst>
          </p:cNvPr>
          <p:cNvPicPr>
            <a:picLocks noChangeAspect="1"/>
          </p:cNvPicPr>
          <p:nvPr/>
        </p:nvPicPr>
        <p:blipFill>
          <a:blip r:embed="rId8"/>
          <a:stretch>
            <a:fillRect/>
          </a:stretch>
        </p:blipFill>
        <p:spPr>
          <a:xfrm>
            <a:off x="845660" y="817810"/>
            <a:ext cx="4787526" cy="3361465"/>
          </a:xfrm>
          <a:prstGeom prst="rect">
            <a:avLst/>
          </a:prstGeom>
        </p:spPr>
      </p:pic>
      <p:cxnSp>
        <p:nvCxnSpPr>
          <p:cNvPr id="150" name="Straight Connector 149">
            <a:extLst>
              <a:ext uri="{FF2B5EF4-FFF2-40B4-BE49-F238E27FC236}">
                <a16:creationId xmlns:a16="http://schemas.microsoft.com/office/drawing/2014/main" id="{997356D0-D934-42B9-8291-DF34A3AC0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99573" y="2632329"/>
            <a:ext cx="2306233" cy="926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4298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Shape 19825"/>
        <p:cNvGrpSpPr/>
        <p:nvPr/>
      </p:nvGrpSpPr>
      <p:grpSpPr>
        <a:xfrm>
          <a:off x="0" y="0"/>
          <a:ext cx="0" cy="0"/>
          <a:chOff x="0" y="0"/>
          <a:chExt cx="0" cy="0"/>
        </a:xfrm>
      </p:grpSpPr>
      <p:grpSp>
        <p:nvGrpSpPr>
          <p:cNvPr id="19828" name="Group 187">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700" y="0"/>
            <a:ext cx="9173369" cy="5142160"/>
            <a:chOff x="-16934" y="0"/>
            <a:chExt cx="12231160" cy="6856214"/>
          </a:xfrm>
        </p:grpSpPr>
        <p:pic>
          <p:nvPicPr>
            <p:cNvPr id="189" name="Picture 188">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90" name="Rectangle 189">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92" name="Picture 191">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9829" name="Straight Connector 193">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9830" name="Rectangle 195">
            <a:extLst>
              <a:ext uri="{FF2B5EF4-FFF2-40B4-BE49-F238E27FC236}">
                <a16:creationId xmlns:a16="http://schemas.microsoft.com/office/drawing/2014/main" id="{575E71FA-50BD-43F8-8C98-04339283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831" name="Group 197">
            <a:extLst>
              <a:ext uri="{FF2B5EF4-FFF2-40B4-BE49-F238E27FC236}">
                <a16:creationId xmlns:a16="http://schemas.microsoft.com/office/drawing/2014/main" id="{CF1AA7F6-A589-4BC8-BC72-2CA6DC9083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2" y="0"/>
            <a:ext cx="9172471" cy="5142160"/>
            <a:chOff x="-15736" y="0"/>
            <a:chExt cx="12229962" cy="6856214"/>
          </a:xfrm>
        </p:grpSpPr>
        <p:pic>
          <p:nvPicPr>
            <p:cNvPr id="199" name="Picture 198">
              <a:extLst>
                <a:ext uri="{FF2B5EF4-FFF2-40B4-BE49-F238E27FC236}">
                  <a16:creationId xmlns:a16="http://schemas.microsoft.com/office/drawing/2014/main" id="{53F5243F-7E41-439E-8991-C4F246D88F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0" name="Rectangle 199">
              <a:extLst>
                <a:ext uri="{FF2B5EF4-FFF2-40B4-BE49-F238E27FC236}">
                  <a16:creationId xmlns:a16="http://schemas.microsoft.com/office/drawing/2014/main" id="{401A6B5F-1CF1-43AD-9E85-94E187210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01" name="Picture 200">
              <a:extLst>
                <a:ext uri="{FF2B5EF4-FFF2-40B4-BE49-F238E27FC236}">
                  <a16:creationId xmlns:a16="http://schemas.microsoft.com/office/drawing/2014/main" id="{2F682A59-7E20-407C-A7F8-582295AC687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02" name="Picture 201">
              <a:extLst>
                <a:ext uri="{FF2B5EF4-FFF2-40B4-BE49-F238E27FC236}">
                  <a16:creationId xmlns:a16="http://schemas.microsoft.com/office/drawing/2014/main" id="{5E4AC24E-0670-406E-822F-AAA6DA2010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19826" name="Google Shape;19826;p46"/>
          <p:cNvSpPr txBox="1">
            <a:spLocks noGrp="1"/>
          </p:cNvSpPr>
          <p:nvPr>
            <p:ph type="title"/>
          </p:nvPr>
        </p:nvSpPr>
        <p:spPr>
          <a:xfrm>
            <a:off x="6009251" y="882650"/>
            <a:ext cx="2309255" cy="1758948"/>
          </a:xfrm>
          <a:prstGeom prst="rect">
            <a:avLst/>
          </a:prstGeom>
        </p:spPr>
        <p:txBody>
          <a:bodyPr spcFirstLastPara="1" vert="horz" lIns="91440" tIns="45720" rIns="91440" bIns="45720" rtlCol="0" anchor="b" anchorCtr="0">
            <a:normAutofit/>
          </a:bodyPr>
          <a:lstStyle/>
          <a:p>
            <a:pPr marL="0" lvl="0" indent="0" defTabSz="457200">
              <a:lnSpc>
                <a:spcPct val="90000"/>
              </a:lnSpc>
              <a:spcBef>
                <a:spcPct val="0"/>
              </a:spcBef>
              <a:spcAft>
                <a:spcPts val="0"/>
              </a:spcAft>
            </a:pPr>
            <a:r>
              <a:rPr lang="en-US" sz="2800" b="1" spc="0">
                <a:solidFill>
                  <a:srgbClr val="262626"/>
                </a:solidFill>
              </a:rPr>
              <a:t>FRONT VIEW OF SPACESHIP</a:t>
            </a:r>
            <a:endParaRPr lang="en-US" sz="2800" b="1">
              <a:solidFill>
                <a:srgbClr val="262626"/>
              </a:solidFill>
            </a:endParaRPr>
          </a:p>
        </p:txBody>
      </p:sp>
      <p:sp>
        <p:nvSpPr>
          <p:cNvPr id="204" name="Rectangle 203">
            <a:extLst>
              <a:ext uri="{FF2B5EF4-FFF2-40B4-BE49-F238E27FC236}">
                <a16:creationId xmlns:a16="http://schemas.microsoft.com/office/drawing/2014/main" id="{E89B1776-F953-4C0F-8E85-E9C66B1EF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483" y="819150"/>
            <a:ext cx="4824097" cy="3386328"/>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B351F6E-65DF-4D20-96D2-0E7730615F30}"/>
              </a:ext>
            </a:extLst>
          </p:cNvPr>
          <p:cNvPicPr>
            <a:picLocks noChangeAspect="1"/>
          </p:cNvPicPr>
          <p:nvPr/>
        </p:nvPicPr>
        <p:blipFill>
          <a:blip r:embed="rId8"/>
          <a:stretch>
            <a:fillRect/>
          </a:stretch>
        </p:blipFill>
        <p:spPr>
          <a:xfrm>
            <a:off x="838194" y="817810"/>
            <a:ext cx="4709095" cy="3386328"/>
          </a:xfrm>
          <a:prstGeom prst="rect">
            <a:avLst/>
          </a:prstGeom>
        </p:spPr>
      </p:pic>
      <p:cxnSp>
        <p:nvCxnSpPr>
          <p:cNvPr id="206" name="Straight Connector 205">
            <a:extLst>
              <a:ext uri="{FF2B5EF4-FFF2-40B4-BE49-F238E27FC236}">
                <a16:creationId xmlns:a16="http://schemas.microsoft.com/office/drawing/2014/main" id="{997356D0-D934-42B9-8291-DF34A3AC0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99573" y="2632329"/>
            <a:ext cx="2306233" cy="926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5351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31"/>
        <p:cNvGrpSpPr/>
        <p:nvPr/>
      </p:nvGrpSpPr>
      <p:grpSpPr>
        <a:xfrm>
          <a:off x="0" y="0"/>
          <a:ext cx="0" cy="0"/>
          <a:chOff x="0" y="0"/>
          <a:chExt cx="0" cy="0"/>
        </a:xfrm>
      </p:grpSpPr>
      <p:sp>
        <p:nvSpPr>
          <p:cNvPr id="19833" name="Google Shape;19833;p47"/>
          <p:cNvSpPr txBox="1">
            <a:spLocks noGrp="1"/>
          </p:cNvSpPr>
          <p:nvPr>
            <p:ph type="subTitle" idx="1"/>
          </p:nvPr>
        </p:nvSpPr>
        <p:spPr>
          <a:xfrm>
            <a:off x="1111388" y="1314648"/>
            <a:ext cx="1584900" cy="309300"/>
          </a:xfrm>
          <a:prstGeom prst="rect">
            <a:avLst/>
          </a:prstGeom>
        </p:spPr>
        <p:txBody>
          <a:bodyPr spcFirstLastPara="1" wrap="square" lIns="91425" tIns="0" rIns="91425" bIns="0" anchor="t" anchorCtr="0">
            <a:noAutofit/>
          </a:bodyPr>
          <a:lstStyle/>
          <a:p>
            <a:pPr marL="0" lvl="0" indent="0" algn="l" rtl="0">
              <a:spcBef>
                <a:spcPts val="0"/>
              </a:spcBef>
              <a:spcAft>
                <a:spcPts val="1600"/>
              </a:spcAft>
              <a:buNone/>
            </a:pPr>
            <a:r>
              <a:rPr lang="en" b="1" dirty="0">
                <a:solidFill>
                  <a:schemeClr val="accent3">
                    <a:lumMod val="75000"/>
                  </a:schemeClr>
                </a:solidFill>
              </a:rPr>
              <a:t>MAIN MODULE &amp; COCKPIT</a:t>
            </a:r>
            <a:endParaRPr b="1" dirty="0">
              <a:solidFill>
                <a:schemeClr val="accent3">
                  <a:lumMod val="75000"/>
                </a:schemeClr>
              </a:solidFill>
            </a:endParaRPr>
          </a:p>
        </p:txBody>
      </p:sp>
      <p:sp>
        <p:nvSpPr>
          <p:cNvPr id="19834" name="Google Shape;19834;p47"/>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solidFill>
                  <a:schemeClr val="tx1"/>
                </a:solidFill>
                <a:latin typeface="Times New Roman" panose="02020603050405020304" pitchFamily="18" charset="0"/>
                <a:cs typeface="Times New Roman" panose="02020603050405020304" pitchFamily="18" charset="0"/>
              </a:rPr>
              <a:t>Capsule containing spacecraft system operations, and the front part of spaceship.</a:t>
            </a:r>
          </a:p>
          <a:p>
            <a:pPr marL="0" lvl="0" indent="0" algn="l" rtl="0">
              <a:spcBef>
                <a:spcPts val="0"/>
              </a:spcBef>
              <a:spcAft>
                <a:spcPts val="0"/>
              </a:spcAft>
              <a:buClr>
                <a:schemeClr val="dk1"/>
              </a:buClr>
              <a:buSzPts val="1100"/>
              <a:buFont typeface="Arial"/>
              <a:buNone/>
            </a:pPr>
            <a:endParaRPr b="1" dirty="0">
              <a:solidFill>
                <a:schemeClr val="tx1"/>
              </a:solidFill>
            </a:endParaRPr>
          </a:p>
          <a:p>
            <a:pPr marL="0" lvl="0" indent="0" algn="l" rtl="0">
              <a:spcBef>
                <a:spcPts val="0"/>
              </a:spcBef>
              <a:spcAft>
                <a:spcPts val="1600"/>
              </a:spcAft>
              <a:buNone/>
            </a:pPr>
            <a:endParaRPr dirty="0">
              <a:solidFill>
                <a:schemeClr val="tx1"/>
              </a:solidFill>
              <a:highlight>
                <a:srgbClr val="C0C0C0"/>
              </a:highlight>
            </a:endParaRPr>
          </a:p>
        </p:txBody>
      </p:sp>
      <p:sp>
        <p:nvSpPr>
          <p:cNvPr id="19835" name="Google Shape;19835;p47"/>
          <p:cNvSpPr txBox="1">
            <a:spLocks noGrp="1"/>
          </p:cNvSpPr>
          <p:nvPr>
            <p:ph type="subTitle" idx="3"/>
          </p:nvPr>
        </p:nvSpPr>
        <p:spPr>
          <a:xfrm>
            <a:off x="1141886" y="3143943"/>
            <a:ext cx="1332863" cy="384525"/>
          </a:xfrm>
          <a:prstGeom prst="rect">
            <a:avLst/>
          </a:prstGeom>
        </p:spPr>
        <p:txBody>
          <a:bodyPr spcFirstLastPara="1" wrap="square" lIns="91425" tIns="0" rIns="91425" bIns="0" anchor="t" anchorCtr="0">
            <a:noAutofit/>
          </a:bodyPr>
          <a:lstStyle/>
          <a:p>
            <a:pPr marL="0" lvl="0" indent="0" algn="l" rtl="0">
              <a:spcBef>
                <a:spcPts val="0"/>
              </a:spcBef>
              <a:spcAft>
                <a:spcPts val="1600"/>
              </a:spcAft>
              <a:buNone/>
            </a:pPr>
            <a:r>
              <a:rPr lang="en" b="1" dirty="0">
                <a:solidFill>
                  <a:schemeClr val="accent3">
                    <a:lumMod val="75000"/>
                  </a:schemeClr>
                </a:solidFill>
              </a:rPr>
              <a:t>SIDE WINGS</a:t>
            </a:r>
            <a:endParaRPr b="1" dirty="0">
              <a:solidFill>
                <a:schemeClr val="accent3">
                  <a:lumMod val="75000"/>
                </a:schemeClr>
              </a:solidFill>
            </a:endParaRPr>
          </a:p>
        </p:txBody>
      </p:sp>
      <p:sp>
        <p:nvSpPr>
          <p:cNvPr id="19836" name="Google Shape;19836;p47"/>
          <p:cNvSpPr txBox="1">
            <a:spLocks noGrp="1"/>
          </p:cNvSpPr>
          <p:nvPr>
            <p:ph type="subTitle" idx="4"/>
          </p:nvPr>
        </p:nvSpPr>
        <p:spPr>
          <a:xfrm>
            <a:off x="871117" y="3612173"/>
            <a:ext cx="1749300" cy="77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tx1"/>
                </a:solidFill>
                <a:latin typeface="Times New Roman" panose="02020603050405020304" pitchFamily="18" charset="0"/>
                <a:cs typeface="Times New Roman" panose="02020603050405020304" pitchFamily="18" charset="0"/>
              </a:rPr>
              <a:t>Wings that create lift. It provides hypersonic speed as well.</a:t>
            </a:r>
            <a:endParaRPr b="1" dirty="0">
              <a:solidFill>
                <a:schemeClr val="tx1"/>
              </a:solidFill>
              <a:latin typeface="Times New Roman" panose="02020603050405020304" pitchFamily="18" charset="0"/>
              <a:cs typeface="Times New Roman" panose="02020603050405020304" pitchFamily="18" charset="0"/>
            </a:endParaRPr>
          </a:p>
        </p:txBody>
      </p:sp>
      <p:sp>
        <p:nvSpPr>
          <p:cNvPr id="19837" name="Google Shape;19837;p47"/>
          <p:cNvSpPr txBox="1">
            <a:spLocks noGrp="1"/>
          </p:cNvSpPr>
          <p:nvPr>
            <p:ph type="subTitle" idx="5"/>
          </p:nvPr>
        </p:nvSpPr>
        <p:spPr>
          <a:xfrm>
            <a:off x="4032200" y="1491850"/>
            <a:ext cx="1671914" cy="309300"/>
          </a:xfrm>
          <a:prstGeom prst="rect">
            <a:avLst/>
          </a:prstGeom>
        </p:spPr>
        <p:txBody>
          <a:bodyPr spcFirstLastPara="1" wrap="square" lIns="91425" tIns="0" rIns="91425" bIns="0" anchor="t" anchorCtr="0">
            <a:noAutofit/>
          </a:bodyPr>
          <a:lstStyle/>
          <a:p>
            <a:pPr marL="0" lvl="0" indent="0" algn="l" rtl="0">
              <a:spcBef>
                <a:spcPts val="0"/>
              </a:spcBef>
              <a:spcAft>
                <a:spcPts val="1600"/>
              </a:spcAft>
              <a:buNone/>
            </a:pPr>
            <a:r>
              <a:rPr lang="en" b="1" dirty="0">
                <a:solidFill>
                  <a:schemeClr val="accent3">
                    <a:lumMod val="75000"/>
                  </a:schemeClr>
                </a:solidFill>
              </a:rPr>
              <a:t>SIDE</a:t>
            </a:r>
            <a:r>
              <a:rPr lang="en" dirty="0">
                <a:solidFill>
                  <a:schemeClr val="accent3">
                    <a:lumMod val="75000"/>
                  </a:schemeClr>
                </a:solidFill>
              </a:rPr>
              <a:t> </a:t>
            </a:r>
            <a:r>
              <a:rPr lang="en" b="1" dirty="0">
                <a:solidFill>
                  <a:schemeClr val="accent3">
                    <a:lumMod val="75000"/>
                  </a:schemeClr>
                </a:solidFill>
              </a:rPr>
              <a:t>ENGINES</a:t>
            </a:r>
            <a:endParaRPr b="1" dirty="0">
              <a:solidFill>
                <a:schemeClr val="accent3">
                  <a:lumMod val="75000"/>
                </a:schemeClr>
              </a:solidFill>
            </a:endParaRPr>
          </a:p>
        </p:txBody>
      </p:sp>
      <p:sp>
        <p:nvSpPr>
          <p:cNvPr id="19838" name="Google Shape;19838;p47"/>
          <p:cNvSpPr txBox="1">
            <a:spLocks noGrp="1"/>
          </p:cNvSpPr>
          <p:nvPr>
            <p:ph type="subTitle" idx="6"/>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latin typeface="Times New Roman" panose="02020603050405020304" pitchFamily="18" charset="0"/>
                <a:cs typeface="Times New Roman" panose="02020603050405020304" pitchFamily="18" charset="0"/>
              </a:rPr>
              <a:t>It gives thrust to the spaceship.</a:t>
            </a:r>
            <a:endParaRPr b="1" dirty="0">
              <a:latin typeface="Times New Roman" panose="02020603050405020304" pitchFamily="18" charset="0"/>
              <a:cs typeface="Times New Roman" panose="02020603050405020304" pitchFamily="18" charset="0"/>
            </a:endParaRPr>
          </a:p>
        </p:txBody>
      </p:sp>
      <p:sp>
        <p:nvSpPr>
          <p:cNvPr id="19839" name="Google Shape;19839;p47"/>
          <p:cNvSpPr txBox="1">
            <a:spLocks noGrp="1"/>
          </p:cNvSpPr>
          <p:nvPr>
            <p:ph type="subTitle" idx="7"/>
          </p:nvPr>
        </p:nvSpPr>
        <p:spPr>
          <a:xfrm>
            <a:off x="4024281" y="3149167"/>
            <a:ext cx="1332862" cy="384525"/>
          </a:xfrm>
          <a:prstGeom prst="rect">
            <a:avLst/>
          </a:prstGeom>
        </p:spPr>
        <p:txBody>
          <a:bodyPr spcFirstLastPara="1" wrap="square" lIns="91425" tIns="0" rIns="91425" bIns="0" anchor="t" anchorCtr="0">
            <a:noAutofit/>
          </a:bodyPr>
          <a:lstStyle/>
          <a:p>
            <a:pPr marL="0" lvl="0" indent="0" algn="l" rtl="0">
              <a:spcBef>
                <a:spcPts val="0"/>
              </a:spcBef>
              <a:spcAft>
                <a:spcPts val="1600"/>
              </a:spcAft>
              <a:buNone/>
            </a:pPr>
            <a:r>
              <a:rPr lang="en" b="1" dirty="0">
                <a:solidFill>
                  <a:schemeClr val="accent3">
                    <a:lumMod val="75000"/>
                  </a:schemeClr>
                </a:solidFill>
              </a:rPr>
              <a:t>TAIL PLANE</a:t>
            </a:r>
            <a:endParaRPr b="1" dirty="0">
              <a:solidFill>
                <a:schemeClr val="accent3">
                  <a:lumMod val="75000"/>
                </a:schemeClr>
              </a:solidFill>
            </a:endParaRPr>
          </a:p>
        </p:txBody>
      </p:sp>
      <p:sp>
        <p:nvSpPr>
          <p:cNvPr id="19840" name="Google Shape;19840;p47"/>
          <p:cNvSpPr txBox="1">
            <a:spLocks noGrp="1"/>
          </p:cNvSpPr>
          <p:nvPr>
            <p:ph type="subTitle" idx="8"/>
          </p:nvPr>
        </p:nvSpPr>
        <p:spPr>
          <a:xfrm>
            <a:off x="3715264" y="3612173"/>
            <a:ext cx="1749300" cy="7761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b="1" dirty="0">
                <a:solidFill>
                  <a:schemeClr val="tx1"/>
                </a:solidFill>
                <a:latin typeface="Times New Roman" panose="02020603050405020304" pitchFamily="18" charset="0"/>
                <a:cs typeface="Times New Roman" panose="02020603050405020304" pitchFamily="18" charset="0"/>
              </a:rPr>
              <a:t>Provides stability and control.</a:t>
            </a:r>
            <a:endParaRPr b="1" dirty="0">
              <a:solidFill>
                <a:schemeClr val="tx1"/>
              </a:solidFill>
              <a:latin typeface="Times New Roman" panose="02020603050405020304" pitchFamily="18" charset="0"/>
              <a:cs typeface="Times New Roman" panose="02020603050405020304" pitchFamily="18" charset="0"/>
            </a:endParaRPr>
          </a:p>
        </p:txBody>
      </p:sp>
      <p:sp>
        <p:nvSpPr>
          <p:cNvPr id="19841" name="Google Shape;19841;p47"/>
          <p:cNvSpPr txBox="1">
            <a:spLocks noGrp="1"/>
          </p:cNvSpPr>
          <p:nvPr>
            <p:ph type="subTitle" idx="9"/>
          </p:nvPr>
        </p:nvSpPr>
        <p:spPr>
          <a:xfrm>
            <a:off x="6803801" y="1491850"/>
            <a:ext cx="1838100" cy="309300"/>
          </a:xfrm>
          <a:prstGeom prst="rect">
            <a:avLst/>
          </a:prstGeom>
        </p:spPr>
        <p:txBody>
          <a:bodyPr spcFirstLastPara="1" wrap="square" lIns="91425" tIns="0" rIns="91425" bIns="0" anchor="t" anchorCtr="0">
            <a:noAutofit/>
          </a:bodyPr>
          <a:lstStyle/>
          <a:p>
            <a:pPr marL="0" lvl="0" indent="0" algn="l" rtl="0">
              <a:spcBef>
                <a:spcPts val="0"/>
              </a:spcBef>
              <a:spcAft>
                <a:spcPts val="1600"/>
              </a:spcAft>
              <a:buNone/>
            </a:pPr>
            <a:r>
              <a:rPr lang="en" b="1" dirty="0">
                <a:solidFill>
                  <a:schemeClr val="accent3">
                    <a:lumMod val="75000"/>
                  </a:schemeClr>
                </a:solidFill>
              </a:rPr>
              <a:t>PROPULSION</a:t>
            </a:r>
            <a:endParaRPr b="1" dirty="0">
              <a:solidFill>
                <a:schemeClr val="accent3">
                  <a:lumMod val="75000"/>
                </a:schemeClr>
              </a:solidFill>
            </a:endParaRPr>
          </a:p>
        </p:txBody>
      </p:sp>
      <p:sp>
        <p:nvSpPr>
          <p:cNvPr id="19842" name="Google Shape;19842;p47"/>
          <p:cNvSpPr txBox="1">
            <a:spLocks noGrp="1"/>
          </p:cNvSpPr>
          <p:nvPr>
            <p:ph type="subTitle" idx="13"/>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b="1" dirty="0">
                <a:latin typeface="Times New Roman" panose="02020603050405020304" pitchFamily="18" charset="0"/>
                <a:cs typeface="Times New Roman" panose="02020603050405020304" pitchFamily="18" charset="0"/>
              </a:rPr>
              <a:t>Gives speed and power to the side engine.</a:t>
            </a:r>
            <a:endParaRPr b="1" dirty="0">
              <a:latin typeface="Times New Roman" panose="02020603050405020304" pitchFamily="18" charset="0"/>
              <a:cs typeface="Times New Roman" panose="02020603050405020304" pitchFamily="18" charset="0"/>
            </a:endParaRPr>
          </a:p>
        </p:txBody>
      </p:sp>
      <p:sp>
        <p:nvSpPr>
          <p:cNvPr id="19843" name="Google Shape;19843;p47"/>
          <p:cNvSpPr txBox="1">
            <a:spLocks noGrp="1"/>
          </p:cNvSpPr>
          <p:nvPr>
            <p:ph type="subTitle" idx="14"/>
          </p:nvPr>
        </p:nvSpPr>
        <p:spPr>
          <a:xfrm>
            <a:off x="6828508" y="2969424"/>
            <a:ext cx="2295805" cy="380100"/>
          </a:xfrm>
          <a:prstGeom prst="rect">
            <a:avLst/>
          </a:prstGeom>
        </p:spPr>
        <p:txBody>
          <a:bodyPr spcFirstLastPara="1" wrap="square" lIns="91425" tIns="0" rIns="91425" bIns="0" anchor="t" anchorCtr="0">
            <a:noAutofit/>
          </a:bodyPr>
          <a:lstStyle/>
          <a:p>
            <a:pPr marL="0" lvl="0" indent="0" algn="l" rtl="0">
              <a:spcBef>
                <a:spcPts val="0"/>
              </a:spcBef>
              <a:spcAft>
                <a:spcPts val="1600"/>
              </a:spcAft>
              <a:buNone/>
            </a:pPr>
            <a:r>
              <a:rPr lang="en" b="1" dirty="0">
                <a:solidFill>
                  <a:schemeClr val="accent3">
                    <a:lumMod val="75000"/>
                  </a:schemeClr>
                </a:solidFill>
              </a:rPr>
              <a:t>ORBITAL MANEUVERING SYSTEM </a:t>
            </a:r>
            <a:endParaRPr b="1" dirty="0">
              <a:solidFill>
                <a:schemeClr val="accent3">
                  <a:lumMod val="75000"/>
                </a:schemeClr>
              </a:solidFill>
            </a:endParaRPr>
          </a:p>
        </p:txBody>
      </p:sp>
      <p:sp>
        <p:nvSpPr>
          <p:cNvPr id="19844" name="Google Shape;19844;p47"/>
          <p:cNvSpPr txBox="1">
            <a:spLocks noGrp="1"/>
          </p:cNvSpPr>
          <p:nvPr>
            <p:ph type="subTitle" idx="15"/>
          </p:nvPr>
        </p:nvSpPr>
        <p:spPr>
          <a:xfrm>
            <a:off x="6569497" y="3555259"/>
            <a:ext cx="1749300" cy="77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solidFill>
                  <a:schemeClr val="tx1"/>
                </a:solidFill>
                <a:latin typeface="Times New Roman" panose="02020603050405020304" pitchFamily="18" charset="0"/>
                <a:cs typeface="Times New Roman" panose="02020603050405020304" pitchFamily="18" charset="0"/>
              </a:rPr>
              <a:t>Provides the thrust for orbit insertion, orbit circularization, etc.</a:t>
            </a:r>
            <a:endParaRPr b="1" dirty="0">
              <a:solidFill>
                <a:schemeClr val="tx1"/>
              </a:solidFill>
              <a:latin typeface="Times New Roman" panose="02020603050405020304" pitchFamily="18" charset="0"/>
              <a:cs typeface="Times New Roman" panose="02020603050405020304" pitchFamily="18" charset="0"/>
            </a:endParaRPr>
          </a:p>
        </p:txBody>
      </p:sp>
      <p:sp>
        <p:nvSpPr>
          <p:cNvPr id="19851" name="Google Shape;19851;p47"/>
          <p:cNvSpPr txBox="1">
            <a:spLocks noGrp="1"/>
          </p:cNvSpPr>
          <p:nvPr>
            <p:ph type="title"/>
          </p:nvPr>
        </p:nvSpPr>
        <p:spPr>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b="1" dirty="0">
                <a:solidFill>
                  <a:schemeClr val="accent3">
                    <a:lumMod val="75000"/>
                  </a:schemeClr>
                </a:solidFill>
              </a:rPr>
              <a:t>01</a:t>
            </a:r>
            <a:endParaRPr b="1" dirty="0">
              <a:solidFill>
                <a:schemeClr val="accent3">
                  <a:lumMod val="75000"/>
                </a:schemeClr>
              </a:solidFill>
            </a:endParaRPr>
          </a:p>
        </p:txBody>
      </p:sp>
      <p:sp>
        <p:nvSpPr>
          <p:cNvPr id="19852" name="Google Shape;19852;p47"/>
          <p:cNvSpPr txBox="1">
            <a:spLocks noGrp="1"/>
          </p:cNvSpPr>
          <p:nvPr>
            <p:ph type="title" idx="16"/>
          </p:nvPr>
        </p:nvSpPr>
        <p:spPr>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b="1" dirty="0">
                <a:solidFill>
                  <a:schemeClr val="accent3">
                    <a:lumMod val="75000"/>
                  </a:schemeClr>
                </a:solidFill>
              </a:rPr>
              <a:t>02</a:t>
            </a:r>
            <a:endParaRPr b="1" dirty="0">
              <a:solidFill>
                <a:schemeClr val="accent3">
                  <a:lumMod val="75000"/>
                </a:schemeClr>
              </a:solidFill>
            </a:endParaRPr>
          </a:p>
        </p:txBody>
      </p:sp>
      <p:sp>
        <p:nvSpPr>
          <p:cNvPr id="19853" name="Google Shape;19853;p47"/>
          <p:cNvSpPr txBox="1">
            <a:spLocks noGrp="1"/>
          </p:cNvSpPr>
          <p:nvPr>
            <p:ph type="title" idx="17"/>
          </p:nvPr>
        </p:nvSpPr>
        <p:spPr>
          <a:xfrm>
            <a:off x="6569497" y="1499801"/>
            <a:ext cx="278700" cy="309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b="1" dirty="0">
                <a:solidFill>
                  <a:schemeClr val="accent3">
                    <a:lumMod val="75000"/>
                  </a:schemeClr>
                </a:solidFill>
              </a:rPr>
              <a:t>03</a:t>
            </a:r>
            <a:endParaRPr b="1" dirty="0">
              <a:solidFill>
                <a:schemeClr val="accent3">
                  <a:lumMod val="75000"/>
                </a:schemeClr>
              </a:solidFill>
            </a:endParaRPr>
          </a:p>
        </p:txBody>
      </p:sp>
      <p:sp>
        <p:nvSpPr>
          <p:cNvPr id="19854" name="Google Shape;19854;p47"/>
          <p:cNvSpPr txBox="1">
            <a:spLocks noGrp="1"/>
          </p:cNvSpPr>
          <p:nvPr>
            <p:ph type="title" idx="18"/>
          </p:nvPr>
        </p:nvSpPr>
        <p:spPr>
          <a:xfrm>
            <a:off x="907708" y="3137911"/>
            <a:ext cx="262500" cy="309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b="1" dirty="0">
                <a:solidFill>
                  <a:schemeClr val="accent3">
                    <a:lumMod val="75000"/>
                  </a:schemeClr>
                </a:solidFill>
              </a:rPr>
              <a:t>04</a:t>
            </a:r>
            <a:endParaRPr b="1" dirty="0">
              <a:solidFill>
                <a:schemeClr val="accent3">
                  <a:lumMod val="75000"/>
                </a:schemeClr>
              </a:solidFill>
            </a:endParaRPr>
          </a:p>
        </p:txBody>
      </p:sp>
      <p:sp>
        <p:nvSpPr>
          <p:cNvPr id="19855" name="Google Shape;19855;p47"/>
          <p:cNvSpPr txBox="1">
            <a:spLocks noGrp="1"/>
          </p:cNvSpPr>
          <p:nvPr>
            <p:ph type="title" idx="19"/>
          </p:nvPr>
        </p:nvSpPr>
        <p:spPr>
          <a:xfrm>
            <a:off x="3759094" y="3138416"/>
            <a:ext cx="278100" cy="309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b="1" dirty="0">
                <a:solidFill>
                  <a:schemeClr val="accent3">
                    <a:lumMod val="75000"/>
                  </a:schemeClr>
                </a:solidFill>
              </a:rPr>
              <a:t>05</a:t>
            </a:r>
            <a:endParaRPr b="1" dirty="0">
              <a:solidFill>
                <a:schemeClr val="accent3">
                  <a:lumMod val="75000"/>
                </a:schemeClr>
              </a:solidFill>
            </a:endParaRPr>
          </a:p>
        </p:txBody>
      </p:sp>
      <p:sp>
        <p:nvSpPr>
          <p:cNvPr id="19856" name="Google Shape;19856;p47"/>
          <p:cNvSpPr txBox="1">
            <a:spLocks noGrp="1"/>
          </p:cNvSpPr>
          <p:nvPr>
            <p:ph type="title" idx="20"/>
          </p:nvPr>
        </p:nvSpPr>
        <p:spPr>
          <a:xfrm>
            <a:off x="6571608" y="3132766"/>
            <a:ext cx="278700" cy="309300"/>
          </a:xfrm>
          <a:prstGeom prst="rect">
            <a:avLst/>
          </a:prstGeom>
        </p:spPr>
        <p:txBody>
          <a:bodyPr spcFirstLastPara="1" wrap="square" lIns="0" tIns="91425" rIns="0" bIns="91425" anchor="ctr" anchorCtr="0">
            <a:normAutofit fontScale="90000"/>
          </a:bodyPr>
          <a:lstStyle/>
          <a:p>
            <a:pPr marL="0" lvl="0" indent="0" algn="ctr" rtl="0">
              <a:spcBef>
                <a:spcPts val="0"/>
              </a:spcBef>
              <a:spcAft>
                <a:spcPts val="0"/>
              </a:spcAft>
              <a:buNone/>
            </a:pPr>
            <a:r>
              <a:rPr lang="en" b="1" dirty="0">
                <a:solidFill>
                  <a:schemeClr val="accent3">
                    <a:lumMod val="75000"/>
                  </a:schemeClr>
                </a:solidFill>
              </a:rPr>
              <a:t>06</a:t>
            </a:r>
            <a:endParaRPr b="1" dirty="0">
              <a:solidFill>
                <a:schemeClr val="accent3">
                  <a:lumMod val="75000"/>
                </a:schemeClr>
              </a:solidFill>
            </a:endParaRPr>
          </a:p>
        </p:txBody>
      </p:sp>
      <p:cxnSp>
        <p:nvCxnSpPr>
          <p:cNvPr id="19845" name="Google Shape;19845;p47"/>
          <p:cNvCxnSpPr/>
          <p:nvPr/>
        </p:nvCxnSpPr>
        <p:spPr>
          <a:xfrm>
            <a:off x="972900" y="1895275"/>
            <a:ext cx="1357500" cy="0"/>
          </a:xfrm>
          <a:prstGeom prst="straightConnector1">
            <a:avLst/>
          </a:prstGeom>
          <a:noFill/>
          <a:ln w="19050" cap="flat" cmpd="sng">
            <a:solidFill>
              <a:schemeClr val="accent3">
                <a:lumMod val="75000"/>
              </a:schemeClr>
            </a:solidFill>
            <a:prstDash val="solid"/>
            <a:round/>
            <a:headEnd type="none" w="med" len="med"/>
            <a:tailEnd type="none" w="med" len="med"/>
          </a:ln>
        </p:spPr>
      </p:cxnSp>
      <p:cxnSp>
        <p:nvCxnSpPr>
          <p:cNvPr id="19846" name="Google Shape;19846;p47"/>
          <p:cNvCxnSpPr/>
          <p:nvPr/>
        </p:nvCxnSpPr>
        <p:spPr>
          <a:xfrm>
            <a:off x="3795950" y="1895275"/>
            <a:ext cx="1357500" cy="0"/>
          </a:xfrm>
          <a:prstGeom prst="straightConnector1">
            <a:avLst/>
          </a:prstGeom>
          <a:noFill/>
          <a:ln w="19050" cap="flat" cmpd="sng">
            <a:solidFill>
              <a:srgbClr val="708EC0"/>
            </a:solidFill>
            <a:prstDash val="solid"/>
            <a:round/>
            <a:headEnd type="none" w="med" len="med"/>
            <a:tailEnd type="none" w="med" len="med"/>
          </a:ln>
        </p:spPr>
      </p:cxnSp>
      <p:cxnSp>
        <p:nvCxnSpPr>
          <p:cNvPr id="19847" name="Google Shape;19847;p47"/>
          <p:cNvCxnSpPr/>
          <p:nvPr/>
        </p:nvCxnSpPr>
        <p:spPr>
          <a:xfrm>
            <a:off x="6618911" y="1895275"/>
            <a:ext cx="1357500" cy="0"/>
          </a:xfrm>
          <a:prstGeom prst="straightConnector1">
            <a:avLst/>
          </a:prstGeom>
          <a:noFill/>
          <a:ln w="19050" cap="flat" cmpd="sng">
            <a:solidFill>
              <a:srgbClr val="708EC0"/>
            </a:solidFill>
            <a:prstDash val="solid"/>
            <a:round/>
            <a:headEnd type="none" w="med" len="med"/>
            <a:tailEnd type="none" w="med" len="med"/>
          </a:ln>
        </p:spPr>
      </p:cxnSp>
      <p:cxnSp>
        <p:nvCxnSpPr>
          <p:cNvPr id="19848" name="Google Shape;19848;p47"/>
          <p:cNvCxnSpPr/>
          <p:nvPr/>
        </p:nvCxnSpPr>
        <p:spPr>
          <a:xfrm>
            <a:off x="972900" y="3577396"/>
            <a:ext cx="1357500" cy="0"/>
          </a:xfrm>
          <a:prstGeom prst="straightConnector1">
            <a:avLst/>
          </a:prstGeom>
          <a:noFill/>
          <a:ln w="19050" cap="flat" cmpd="sng">
            <a:solidFill>
              <a:srgbClr val="708EC0"/>
            </a:solidFill>
            <a:prstDash val="solid"/>
            <a:round/>
            <a:headEnd type="none" w="med" len="med"/>
            <a:tailEnd type="none" w="med" len="med"/>
          </a:ln>
        </p:spPr>
      </p:cxnSp>
      <p:cxnSp>
        <p:nvCxnSpPr>
          <p:cNvPr id="19849" name="Google Shape;19849;p47"/>
          <p:cNvCxnSpPr/>
          <p:nvPr/>
        </p:nvCxnSpPr>
        <p:spPr>
          <a:xfrm>
            <a:off x="3795950" y="3576705"/>
            <a:ext cx="1357500" cy="0"/>
          </a:xfrm>
          <a:prstGeom prst="straightConnector1">
            <a:avLst/>
          </a:prstGeom>
          <a:noFill/>
          <a:ln w="19050" cap="flat" cmpd="sng">
            <a:solidFill>
              <a:srgbClr val="708EC0"/>
            </a:solidFill>
            <a:prstDash val="solid"/>
            <a:round/>
            <a:headEnd type="none" w="med" len="med"/>
            <a:tailEnd type="none" w="med" len="med"/>
          </a:ln>
        </p:spPr>
      </p:cxnSp>
      <p:cxnSp>
        <p:nvCxnSpPr>
          <p:cNvPr id="19850" name="Google Shape;19850;p47"/>
          <p:cNvCxnSpPr>
            <a:cxnSpLocks/>
          </p:cNvCxnSpPr>
          <p:nvPr/>
        </p:nvCxnSpPr>
        <p:spPr>
          <a:xfrm>
            <a:off x="6632437" y="3576705"/>
            <a:ext cx="1406914" cy="0"/>
          </a:xfrm>
          <a:prstGeom prst="straightConnector1">
            <a:avLst/>
          </a:prstGeom>
          <a:noFill/>
          <a:ln w="19050" cap="flat" cmpd="sng">
            <a:solidFill>
              <a:srgbClr val="708EC0"/>
            </a:solidFill>
            <a:prstDash val="solid"/>
            <a:round/>
            <a:headEnd type="none" w="med" len="med"/>
            <a:tailEnd type="none" w="med" len="med"/>
          </a:ln>
        </p:spPr>
      </p:cxnSp>
      <p:sp>
        <p:nvSpPr>
          <p:cNvPr id="2" name="Rectangle 1">
            <a:extLst>
              <a:ext uri="{FF2B5EF4-FFF2-40B4-BE49-F238E27FC236}">
                <a16:creationId xmlns:a16="http://schemas.microsoft.com/office/drawing/2014/main" id="{B50C4831-4527-4C9C-8E09-9B9CC54D68AC}"/>
              </a:ext>
            </a:extLst>
          </p:cNvPr>
          <p:cNvSpPr/>
          <p:nvPr/>
        </p:nvSpPr>
        <p:spPr>
          <a:xfrm>
            <a:off x="263860" y="297417"/>
            <a:ext cx="8598970" cy="707886"/>
          </a:xfrm>
          <a:prstGeom prst="rect">
            <a:avLst/>
          </a:prstGeom>
          <a:noFill/>
        </p:spPr>
        <p:txBody>
          <a:bodyPr wrap="square" lIns="91440" tIns="45720" rIns="91440" bIns="45720">
            <a:spAutoFit/>
          </a:bodyPr>
          <a:lstStyle/>
          <a:p>
            <a:pPr algn="ctr"/>
            <a:r>
              <a:rPr lang="en" sz="4000" b="1" cap="none" spc="0" dirty="0">
                <a:ln w="6600">
                  <a:noFill/>
                  <a:prstDash val="solid"/>
                </a:ln>
                <a:solidFill>
                  <a:schemeClr val="accent1">
                    <a:lumMod val="50000"/>
                  </a:schemeClr>
                </a:solidFill>
                <a:effectLst>
                  <a:outerShdw dist="38100" dir="2700000" algn="tl" rotWithShape="0">
                    <a:schemeClr val="accent2"/>
                  </a:outerShdw>
                </a:effectLst>
                <a:latin typeface="Antique Olive Compact" panose="020B0904030504030204" pitchFamily="34" charset="0"/>
              </a:rPr>
              <a:t>BRIEF OVERVIEW OF PARTS</a:t>
            </a:r>
            <a:endParaRPr lang="en-IN" sz="4000" b="1" cap="none" spc="0" dirty="0">
              <a:ln w="6600">
                <a:noFill/>
                <a:prstDash val="solid"/>
              </a:ln>
              <a:solidFill>
                <a:schemeClr val="accent1">
                  <a:lumMod val="50000"/>
                </a:scheme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2251292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39"/>
        <p:cNvGrpSpPr/>
        <p:nvPr/>
      </p:nvGrpSpPr>
      <p:grpSpPr>
        <a:xfrm>
          <a:off x="0" y="0"/>
          <a:ext cx="0" cy="0"/>
          <a:chOff x="0" y="0"/>
          <a:chExt cx="0" cy="0"/>
        </a:xfrm>
      </p:grpSpPr>
      <p:grpSp>
        <p:nvGrpSpPr>
          <p:cNvPr id="20441" name="Google Shape;20441;p53"/>
          <p:cNvGrpSpPr/>
          <p:nvPr/>
        </p:nvGrpSpPr>
        <p:grpSpPr>
          <a:xfrm>
            <a:off x="1778223" y="1722375"/>
            <a:ext cx="303221" cy="303605"/>
            <a:chOff x="3639025" y="1722350"/>
            <a:chExt cx="1947467" cy="1949937"/>
          </a:xfrm>
        </p:grpSpPr>
        <p:sp>
          <p:nvSpPr>
            <p:cNvPr id="20442" name="Google Shape;20442;p53"/>
            <p:cNvSpPr/>
            <p:nvPr/>
          </p:nvSpPr>
          <p:spPr>
            <a:xfrm>
              <a:off x="3639025" y="1722350"/>
              <a:ext cx="1947467" cy="1949937"/>
            </a:xfrm>
            <a:custGeom>
              <a:avLst/>
              <a:gdLst/>
              <a:ahLst/>
              <a:cxnLst/>
              <a:rect l="l" t="t" r="r" b="b"/>
              <a:pathLst>
                <a:path w="26020" h="26053" extrusionOk="0">
                  <a:moveTo>
                    <a:pt x="4704" y="4604"/>
                  </a:moveTo>
                  <a:cubicBezTo>
                    <a:pt x="9341" y="0"/>
                    <a:pt x="16846" y="67"/>
                    <a:pt x="21416" y="4704"/>
                  </a:cubicBezTo>
                  <a:cubicBezTo>
                    <a:pt x="26020" y="9374"/>
                    <a:pt x="25953" y="16879"/>
                    <a:pt x="21316" y="21449"/>
                  </a:cubicBezTo>
                  <a:cubicBezTo>
                    <a:pt x="16646" y="26052"/>
                    <a:pt x="9141" y="25985"/>
                    <a:pt x="4571" y="21315"/>
                  </a:cubicBezTo>
                  <a:cubicBezTo>
                    <a:pt x="1" y="16679"/>
                    <a:pt x="34" y="9173"/>
                    <a:pt x="4704" y="46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3" name="Google Shape;20443;p53"/>
            <p:cNvGrpSpPr/>
            <p:nvPr/>
          </p:nvGrpSpPr>
          <p:grpSpPr>
            <a:xfrm>
              <a:off x="3756381" y="1782226"/>
              <a:ext cx="1625409" cy="1840132"/>
              <a:chOff x="3756381" y="1782226"/>
              <a:chExt cx="1625409" cy="1840132"/>
            </a:xfrm>
          </p:grpSpPr>
          <p:sp>
            <p:nvSpPr>
              <p:cNvPr id="20444" name="Google Shape;20444;p53"/>
              <p:cNvSpPr/>
              <p:nvPr/>
            </p:nvSpPr>
            <p:spPr>
              <a:xfrm>
                <a:off x="3771350" y="2955638"/>
                <a:ext cx="1288382" cy="666719"/>
              </a:xfrm>
              <a:custGeom>
                <a:avLst/>
                <a:gdLst/>
                <a:ahLst/>
                <a:cxnLst/>
                <a:rect l="l" t="t" r="r" b="b"/>
                <a:pathLst>
                  <a:path w="17214" h="8908" extrusionOk="0">
                    <a:moveTo>
                      <a:pt x="234" y="901"/>
                    </a:moveTo>
                    <a:cubicBezTo>
                      <a:pt x="1" y="234"/>
                      <a:pt x="1435" y="134"/>
                      <a:pt x="2002" y="67"/>
                    </a:cubicBezTo>
                    <a:cubicBezTo>
                      <a:pt x="2903" y="1"/>
                      <a:pt x="3804" y="201"/>
                      <a:pt x="4604" y="668"/>
                    </a:cubicBezTo>
                    <a:lnTo>
                      <a:pt x="5271" y="1101"/>
                    </a:lnTo>
                    <a:cubicBezTo>
                      <a:pt x="5505" y="1302"/>
                      <a:pt x="5705" y="1502"/>
                      <a:pt x="5872" y="1702"/>
                    </a:cubicBezTo>
                    <a:cubicBezTo>
                      <a:pt x="6305" y="2169"/>
                      <a:pt x="6772" y="2603"/>
                      <a:pt x="7306" y="2936"/>
                    </a:cubicBezTo>
                    <a:cubicBezTo>
                      <a:pt x="7907" y="3203"/>
                      <a:pt x="8540" y="3370"/>
                      <a:pt x="9207" y="3470"/>
                    </a:cubicBezTo>
                    <a:cubicBezTo>
                      <a:pt x="9508" y="3503"/>
                      <a:pt x="9808" y="3537"/>
                      <a:pt x="10141" y="3570"/>
                    </a:cubicBezTo>
                    <a:cubicBezTo>
                      <a:pt x="10442" y="3603"/>
                      <a:pt x="10842" y="3670"/>
                      <a:pt x="11176" y="3670"/>
                    </a:cubicBezTo>
                    <a:cubicBezTo>
                      <a:pt x="11843" y="3637"/>
                      <a:pt x="12510" y="3670"/>
                      <a:pt x="13177" y="3737"/>
                    </a:cubicBezTo>
                    <a:cubicBezTo>
                      <a:pt x="13777" y="3770"/>
                      <a:pt x="14378" y="3837"/>
                      <a:pt x="14978" y="3970"/>
                    </a:cubicBezTo>
                    <a:cubicBezTo>
                      <a:pt x="15545" y="4170"/>
                      <a:pt x="16012" y="4504"/>
                      <a:pt x="16346" y="4971"/>
                    </a:cubicBezTo>
                    <a:cubicBezTo>
                      <a:pt x="16546" y="5238"/>
                      <a:pt x="16713" y="5505"/>
                      <a:pt x="16846" y="5805"/>
                    </a:cubicBezTo>
                    <a:cubicBezTo>
                      <a:pt x="17046" y="6072"/>
                      <a:pt x="17180" y="6405"/>
                      <a:pt x="17213" y="6739"/>
                    </a:cubicBezTo>
                    <a:cubicBezTo>
                      <a:pt x="13811" y="8740"/>
                      <a:pt x="9674" y="8907"/>
                      <a:pt x="6105" y="7206"/>
                    </a:cubicBezTo>
                    <a:cubicBezTo>
                      <a:pt x="6105" y="7206"/>
                      <a:pt x="1602" y="5238"/>
                      <a:pt x="234" y="90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5" name="Google Shape;20445;p53"/>
              <p:cNvSpPr/>
              <p:nvPr/>
            </p:nvSpPr>
            <p:spPr>
              <a:xfrm>
                <a:off x="3756381" y="1782226"/>
                <a:ext cx="1625409" cy="933841"/>
              </a:xfrm>
              <a:custGeom>
                <a:avLst/>
                <a:gdLst/>
                <a:ahLst/>
                <a:cxnLst/>
                <a:rect l="l" t="t" r="r" b="b"/>
                <a:pathLst>
                  <a:path w="21717" h="12477" extrusionOk="0">
                    <a:moveTo>
                      <a:pt x="10341" y="434"/>
                    </a:moveTo>
                    <a:cubicBezTo>
                      <a:pt x="5438" y="901"/>
                      <a:pt x="1302" y="4371"/>
                      <a:pt x="1" y="9141"/>
                    </a:cubicBezTo>
                    <a:cubicBezTo>
                      <a:pt x="2903" y="7373"/>
                      <a:pt x="6605" y="9374"/>
                      <a:pt x="6906" y="9674"/>
                    </a:cubicBezTo>
                    <a:cubicBezTo>
                      <a:pt x="8507" y="11042"/>
                      <a:pt x="10508" y="11909"/>
                      <a:pt x="12610" y="12109"/>
                    </a:cubicBezTo>
                    <a:cubicBezTo>
                      <a:pt x="15912" y="12476"/>
                      <a:pt x="16946" y="8907"/>
                      <a:pt x="19748" y="7206"/>
                    </a:cubicBezTo>
                    <a:cubicBezTo>
                      <a:pt x="20349" y="6839"/>
                      <a:pt x="21016" y="6539"/>
                      <a:pt x="21716" y="6372"/>
                    </a:cubicBezTo>
                    <a:cubicBezTo>
                      <a:pt x="19415" y="2336"/>
                      <a:pt x="14978" y="1"/>
                      <a:pt x="10341" y="43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46" name="Google Shape;20446;p53"/>
            <p:cNvSpPr/>
            <p:nvPr/>
          </p:nvSpPr>
          <p:spPr>
            <a:xfrm>
              <a:off x="4889824" y="3532391"/>
              <a:ext cx="20058" cy="5015"/>
            </a:xfrm>
            <a:custGeom>
              <a:avLst/>
              <a:gdLst/>
              <a:ahLst/>
              <a:cxnLst/>
              <a:rect l="l" t="t" r="r" b="b"/>
              <a:pathLst>
                <a:path w="268" h="67" extrusionOk="0">
                  <a:moveTo>
                    <a:pt x="268" y="0"/>
                  </a:moveTo>
                  <a:lnTo>
                    <a:pt x="268" y="0"/>
                  </a:lnTo>
                  <a:lnTo>
                    <a:pt x="1" y="67"/>
                  </a:lnTo>
                  <a:close/>
                </a:path>
              </a:pathLst>
            </a:custGeom>
            <a:solidFill>
              <a:srgbClr val="FFC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7" name="Google Shape;20447;p53"/>
            <p:cNvGrpSpPr/>
            <p:nvPr/>
          </p:nvGrpSpPr>
          <p:grpSpPr>
            <a:xfrm>
              <a:off x="3806302" y="1827207"/>
              <a:ext cx="1692844" cy="1755181"/>
              <a:chOff x="3806302" y="1827207"/>
              <a:chExt cx="1692844" cy="1755181"/>
            </a:xfrm>
          </p:grpSpPr>
          <p:sp>
            <p:nvSpPr>
              <p:cNvPr id="20448" name="Google Shape;20448;p53"/>
              <p:cNvSpPr/>
              <p:nvPr/>
            </p:nvSpPr>
            <p:spPr>
              <a:xfrm>
                <a:off x="4600251" y="3025543"/>
                <a:ext cx="766562" cy="279696"/>
              </a:xfrm>
              <a:custGeom>
                <a:avLst/>
                <a:gdLst/>
                <a:ahLst/>
                <a:cxnLst/>
                <a:rect l="l" t="t" r="r" b="b"/>
                <a:pathLst>
                  <a:path w="10242" h="3737" extrusionOk="0">
                    <a:moveTo>
                      <a:pt x="9240" y="1168"/>
                    </a:moveTo>
                    <a:cubicBezTo>
                      <a:pt x="8840" y="901"/>
                      <a:pt x="8373" y="701"/>
                      <a:pt x="7973" y="468"/>
                    </a:cubicBezTo>
                    <a:cubicBezTo>
                      <a:pt x="7773" y="301"/>
                      <a:pt x="7573" y="201"/>
                      <a:pt x="7372" y="67"/>
                    </a:cubicBezTo>
                    <a:cubicBezTo>
                      <a:pt x="7172" y="1"/>
                      <a:pt x="6972" y="1"/>
                      <a:pt x="6739" y="34"/>
                    </a:cubicBezTo>
                    <a:cubicBezTo>
                      <a:pt x="6105" y="101"/>
                      <a:pt x="5504" y="101"/>
                      <a:pt x="4837" y="201"/>
                    </a:cubicBezTo>
                    <a:cubicBezTo>
                      <a:pt x="4604" y="201"/>
                      <a:pt x="4370" y="301"/>
                      <a:pt x="4170" y="434"/>
                    </a:cubicBezTo>
                    <a:cubicBezTo>
                      <a:pt x="4003" y="568"/>
                      <a:pt x="4037" y="735"/>
                      <a:pt x="3803" y="801"/>
                    </a:cubicBezTo>
                    <a:cubicBezTo>
                      <a:pt x="3570" y="835"/>
                      <a:pt x="3303" y="868"/>
                      <a:pt x="3069" y="868"/>
                    </a:cubicBezTo>
                    <a:cubicBezTo>
                      <a:pt x="2736" y="901"/>
                      <a:pt x="2369" y="868"/>
                      <a:pt x="2035" y="835"/>
                    </a:cubicBezTo>
                    <a:cubicBezTo>
                      <a:pt x="1668" y="801"/>
                      <a:pt x="1335" y="701"/>
                      <a:pt x="1001" y="568"/>
                    </a:cubicBezTo>
                    <a:cubicBezTo>
                      <a:pt x="868" y="501"/>
                      <a:pt x="134" y="167"/>
                      <a:pt x="34" y="368"/>
                    </a:cubicBezTo>
                    <a:cubicBezTo>
                      <a:pt x="0" y="501"/>
                      <a:pt x="334" y="801"/>
                      <a:pt x="401" y="835"/>
                    </a:cubicBezTo>
                    <a:cubicBezTo>
                      <a:pt x="634" y="1068"/>
                      <a:pt x="901" y="1268"/>
                      <a:pt x="1168" y="1402"/>
                    </a:cubicBezTo>
                    <a:cubicBezTo>
                      <a:pt x="1602" y="1602"/>
                      <a:pt x="2069" y="1735"/>
                      <a:pt x="2536" y="1769"/>
                    </a:cubicBezTo>
                    <a:cubicBezTo>
                      <a:pt x="3336" y="1869"/>
                      <a:pt x="4137" y="1935"/>
                      <a:pt x="4971" y="2035"/>
                    </a:cubicBezTo>
                    <a:cubicBezTo>
                      <a:pt x="5638" y="2069"/>
                      <a:pt x="6272" y="2236"/>
                      <a:pt x="6872" y="2469"/>
                    </a:cubicBezTo>
                    <a:cubicBezTo>
                      <a:pt x="7172" y="2569"/>
                      <a:pt x="7472" y="2636"/>
                      <a:pt x="7773" y="2803"/>
                    </a:cubicBezTo>
                    <a:cubicBezTo>
                      <a:pt x="8140" y="3070"/>
                      <a:pt x="8473" y="3370"/>
                      <a:pt x="8773" y="3737"/>
                    </a:cubicBezTo>
                    <a:cubicBezTo>
                      <a:pt x="9307" y="3136"/>
                      <a:pt x="9807" y="2502"/>
                      <a:pt x="10241" y="1802"/>
                    </a:cubicBezTo>
                    <a:cubicBezTo>
                      <a:pt x="10074" y="1702"/>
                      <a:pt x="9874" y="1535"/>
                      <a:pt x="9774" y="1468"/>
                    </a:cubicBezTo>
                    <a:cubicBezTo>
                      <a:pt x="9674" y="1402"/>
                      <a:pt x="9407" y="1268"/>
                      <a:pt x="9240" y="116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9" name="Google Shape;20449;p53"/>
              <p:cNvSpPr/>
              <p:nvPr/>
            </p:nvSpPr>
            <p:spPr>
              <a:xfrm>
                <a:off x="4807495" y="2783421"/>
                <a:ext cx="684083" cy="304619"/>
              </a:xfrm>
              <a:custGeom>
                <a:avLst/>
                <a:gdLst/>
                <a:ahLst/>
                <a:cxnLst/>
                <a:rect l="l" t="t" r="r" b="b"/>
                <a:pathLst>
                  <a:path w="9140" h="4070" extrusionOk="0">
                    <a:moveTo>
                      <a:pt x="6805" y="267"/>
                    </a:moveTo>
                    <a:cubicBezTo>
                      <a:pt x="6305" y="434"/>
                      <a:pt x="5804" y="734"/>
                      <a:pt x="5271" y="834"/>
                    </a:cubicBezTo>
                    <a:cubicBezTo>
                      <a:pt x="4303" y="967"/>
                      <a:pt x="3403" y="734"/>
                      <a:pt x="2435" y="667"/>
                    </a:cubicBezTo>
                    <a:cubicBezTo>
                      <a:pt x="2068" y="634"/>
                      <a:pt x="1735" y="600"/>
                      <a:pt x="1368" y="500"/>
                    </a:cubicBezTo>
                    <a:cubicBezTo>
                      <a:pt x="1001" y="400"/>
                      <a:pt x="334" y="0"/>
                      <a:pt x="0" y="100"/>
                    </a:cubicBezTo>
                    <a:cubicBezTo>
                      <a:pt x="134" y="167"/>
                      <a:pt x="267" y="267"/>
                      <a:pt x="400" y="334"/>
                    </a:cubicBezTo>
                    <a:cubicBezTo>
                      <a:pt x="967" y="767"/>
                      <a:pt x="1635" y="1034"/>
                      <a:pt x="2368" y="1067"/>
                    </a:cubicBezTo>
                    <a:cubicBezTo>
                      <a:pt x="3002" y="1034"/>
                      <a:pt x="3669" y="1201"/>
                      <a:pt x="4236" y="1534"/>
                    </a:cubicBezTo>
                    <a:cubicBezTo>
                      <a:pt x="4570" y="1701"/>
                      <a:pt x="4670" y="1935"/>
                      <a:pt x="4937" y="2202"/>
                    </a:cubicBezTo>
                    <a:cubicBezTo>
                      <a:pt x="5204" y="2402"/>
                      <a:pt x="5504" y="2569"/>
                      <a:pt x="5804" y="2702"/>
                    </a:cubicBezTo>
                    <a:cubicBezTo>
                      <a:pt x="6171" y="2869"/>
                      <a:pt x="6538" y="3002"/>
                      <a:pt x="6905" y="3202"/>
                    </a:cubicBezTo>
                    <a:cubicBezTo>
                      <a:pt x="7139" y="3336"/>
                      <a:pt x="7639" y="3869"/>
                      <a:pt x="8006" y="4070"/>
                    </a:cubicBezTo>
                    <a:cubicBezTo>
                      <a:pt x="8606" y="2869"/>
                      <a:pt x="8973" y="1568"/>
                      <a:pt x="9140" y="200"/>
                    </a:cubicBezTo>
                    <a:cubicBezTo>
                      <a:pt x="8373" y="100"/>
                      <a:pt x="7572" y="133"/>
                      <a:pt x="6805" y="267"/>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0" name="Google Shape;20450;p53"/>
              <p:cNvSpPr/>
              <p:nvPr/>
            </p:nvSpPr>
            <p:spPr>
              <a:xfrm>
                <a:off x="3806302" y="2176731"/>
                <a:ext cx="1692844" cy="526834"/>
              </a:xfrm>
              <a:custGeom>
                <a:avLst/>
                <a:gdLst/>
                <a:ahLst/>
                <a:cxnLst/>
                <a:rect l="l" t="t" r="r" b="b"/>
                <a:pathLst>
                  <a:path w="22618" h="7039" extrusionOk="0">
                    <a:moveTo>
                      <a:pt x="1535" y="1635"/>
                    </a:moveTo>
                    <a:cubicBezTo>
                      <a:pt x="2202" y="1501"/>
                      <a:pt x="2903" y="1535"/>
                      <a:pt x="3537" y="1668"/>
                    </a:cubicBezTo>
                    <a:cubicBezTo>
                      <a:pt x="4271" y="1868"/>
                      <a:pt x="4971" y="2168"/>
                      <a:pt x="5605" y="2535"/>
                    </a:cubicBezTo>
                    <a:cubicBezTo>
                      <a:pt x="6239" y="2902"/>
                      <a:pt x="6772" y="3369"/>
                      <a:pt x="7406" y="3770"/>
                    </a:cubicBezTo>
                    <a:cubicBezTo>
                      <a:pt x="8107" y="4203"/>
                      <a:pt x="8874" y="4570"/>
                      <a:pt x="9674" y="4770"/>
                    </a:cubicBezTo>
                    <a:cubicBezTo>
                      <a:pt x="10575" y="5004"/>
                      <a:pt x="11442" y="5104"/>
                      <a:pt x="12343" y="5137"/>
                    </a:cubicBezTo>
                    <a:cubicBezTo>
                      <a:pt x="13978" y="5071"/>
                      <a:pt x="15679" y="4604"/>
                      <a:pt x="17280" y="4870"/>
                    </a:cubicBezTo>
                    <a:cubicBezTo>
                      <a:pt x="19081" y="5204"/>
                      <a:pt x="21249" y="5704"/>
                      <a:pt x="22617" y="7039"/>
                    </a:cubicBezTo>
                    <a:cubicBezTo>
                      <a:pt x="22617" y="6672"/>
                      <a:pt x="22617" y="6271"/>
                      <a:pt x="22550" y="5871"/>
                    </a:cubicBezTo>
                    <a:cubicBezTo>
                      <a:pt x="22450" y="4804"/>
                      <a:pt x="22217" y="3736"/>
                      <a:pt x="21816" y="2736"/>
                    </a:cubicBezTo>
                    <a:cubicBezTo>
                      <a:pt x="21283" y="2502"/>
                      <a:pt x="20049" y="3670"/>
                      <a:pt x="19315" y="3836"/>
                    </a:cubicBezTo>
                    <a:cubicBezTo>
                      <a:pt x="18848" y="3970"/>
                      <a:pt x="18381" y="3970"/>
                      <a:pt x="17914" y="3836"/>
                    </a:cubicBezTo>
                    <a:cubicBezTo>
                      <a:pt x="17814" y="3803"/>
                      <a:pt x="17647" y="3670"/>
                      <a:pt x="17647" y="3536"/>
                    </a:cubicBezTo>
                    <a:cubicBezTo>
                      <a:pt x="17647" y="3269"/>
                      <a:pt x="17847" y="3403"/>
                      <a:pt x="17980" y="3236"/>
                    </a:cubicBezTo>
                    <a:cubicBezTo>
                      <a:pt x="18281" y="2836"/>
                      <a:pt x="17080" y="1935"/>
                      <a:pt x="16713" y="1802"/>
                    </a:cubicBezTo>
                    <a:cubicBezTo>
                      <a:pt x="15912" y="1401"/>
                      <a:pt x="15045" y="1101"/>
                      <a:pt x="14178" y="934"/>
                    </a:cubicBezTo>
                    <a:cubicBezTo>
                      <a:pt x="13477" y="901"/>
                      <a:pt x="12810" y="968"/>
                      <a:pt x="12176" y="1201"/>
                    </a:cubicBezTo>
                    <a:cubicBezTo>
                      <a:pt x="11376" y="1401"/>
                      <a:pt x="10542" y="1468"/>
                      <a:pt x="9741" y="1401"/>
                    </a:cubicBezTo>
                    <a:cubicBezTo>
                      <a:pt x="9241" y="1401"/>
                      <a:pt x="8774" y="1234"/>
                      <a:pt x="8340" y="1001"/>
                    </a:cubicBezTo>
                    <a:cubicBezTo>
                      <a:pt x="8073" y="801"/>
                      <a:pt x="7773" y="667"/>
                      <a:pt x="7440" y="567"/>
                    </a:cubicBezTo>
                    <a:cubicBezTo>
                      <a:pt x="6672" y="300"/>
                      <a:pt x="5838" y="200"/>
                      <a:pt x="5038" y="334"/>
                    </a:cubicBezTo>
                    <a:cubicBezTo>
                      <a:pt x="4237" y="467"/>
                      <a:pt x="3470" y="601"/>
                      <a:pt x="2703" y="267"/>
                    </a:cubicBezTo>
                    <a:cubicBezTo>
                      <a:pt x="2202" y="67"/>
                      <a:pt x="1702" y="0"/>
                      <a:pt x="1168" y="67"/>
                    </a:cubicBezTo>
                    <a:cubicBezTo>
                      <a:pt x="701" y="701"/>
                      <a:pt x="334" y="1368"/>
                      <a:pt x="1" y="2102"/>
                    </a:cubicBezTo>
                    <a:cubicBezTo>
                      <a:pt x="268" y="2135"/>
                      <a:pt x="1135" y="1635"/>
                      <a:pt x="1535" y="1635"/>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1" name="Google Shape;20451;p53"/>
              <p:cNvSpPr/>
              <p:nvPr/>
            </p:nvSpPr>
            <p:spPr>
              <a:xfrm>
                <a:off x="4080981" y="1827207"/>
                <a:ext cx="1083606" cy="329617"/>
              </a:xfrm>
              <a:custGeom>
                <a:avLst/>
                <a:gdLst/>
                <a:ahLst/>
                <a:cxnLst/>
                <a:rect l="l" t="t" r="r" b="b"/>
                <a:pathLst>
                  <a:path w="14478" h="4404" extrusionOk="0">
                    <a:moveTo>
                      <a:pt x="1501" y="3102"/>
                    </a:moveTo>
                    <a:cubicBezTo>
                      <a:pt x="2302" y="3536"/>
                      <a:pt x="3169" y="3603"/>
                      <a:pt x="4036" y="3870"/>
                    </a:cubicBezTo>
                    <a:cubicBezTo>
                      <a:pt x="4837" y="4103"/>
                      <a:pt x="5704" y="4103"/>
                      <a:pt x="6505" y="3836"/>
                    </a:cubicBezTo>
                    <a:cubicBezTo>
                      <a:pt x="6705" y="3703"/>
                      <a:pt x="6938" y="3636"/>
                      <a:pt x="7172" y="3569"/>
                    </a:cubicBezTo>
                    <a:cubicBezTo>
                      <a:pt x="7539" y="3536"/>
                      <a:pt x="7906" y="3536"/>
                      <a:pt x="8273" y="3603"/>
                    </a:cubicBezTo>
                    <a:cubicBezTo>
                      <a:pt x="8706" y="3670"/>
                      <a:pt x="9140" y="3770"/>
                      <a:pt x="9574" y="3903"/>
                    </a:cubicBezTo>
                    <a:cubicBezTo>
                      <a:pt x="10074" y="4036"/>
                      <a:pt x="10574" y="4103"/>
                      <a:pt x="11075" y="4237"/>
                    </a:cubicBezTo>
                    <a:cubicBezTo>
                      <a:pt x="11442" y="4370"/>
                      <a:pt x="11842" y="4403"/>
                      <a:pt x="12242" y="4303"/>
                    </a:cubicBezTo>
                    <a:cubicBezTo>
                      <a:pt x="12476" y="4237"/>
                      <a:pt x="12376" y="3970"/>
                      <a:pt x="12276" y="3770"/>
                    </a:cubicBezTo>
                    <a:cubicBezTo>
                      <a:pt x="12075" y="3436"/>
                      <a:pt x="11842" y="3136"/>
                      <a:pt x="11575" y="2869"/>
                    </a:cubicBezTo>
                    <a:cubicBezTo>
                      <a:pt x="11275" y="2602"/>
                      <a:pt x="10674" y="2502"/>
                      <a:pt x="10541" y="2068"/>
                    </a:cubicBezTo>
                    <a:cubicBezTo>
                      <a:pt x="10441" y="1768"/>
                      <a:pt x="10541" y="1568"/>
                      <a:pt x="10875" y="1601"/>
                    </a:cubicBezTo>
                    <a:cubicBezTo>
                      <a:pt x="11242" y="1635"/>
                      <a:pt x="11608" y="1701"/>
                      <a:pt x="11975" y="1802"/>
                    </a:cubicBezTo>
                    <a:cubicBezTo>
                      <a:pt x="12409" y="1902"/>
                      <a:pt x="12843" y="2035"/>
                      <a:pt x="13276" y="2168"/>
                    </a:cubicBezTo>
                    <a:cubicBezTo>
                      <a:pt x="13577" y="2235"/>
                      <a:pt x="14077" y="2269"/>
                      <a:pt x="14477" y="2369"/>
                    </a:cubicBezTo>
                    <a:cubicBezTo>
                      <a:pt x="12976" y="1168"/>
                      <a:pt x="11175" y="367"/>
                      <a:pt x="9307" y="0"/>
                    </a:cubicBezTo>
                    <a:cubicBezTo>
                      <a:pt x="9073" y="134"/>
                      <a:pt x="8840" y="367"/>
                      <a:pt x="8706" y="401"/>
                    </a:cubicBezTo>
                    <a:cubicBezTo>
                      <a:pt x="8440" y="534"/>
                      <a:pt x="8173" y="634"/>
                      <a:pt x="8106" y="968"/>
                    </a:cubicBezTo>
                    <a:cubicBezTo>
                      <a:pt x="8039" y="1234"/>
                      <a:pt x="8139" y="1535"/>
                      <a:pt x="8373" y="1735"/>
                    </a:cubicBezTo>
                    <a:cubicBezTo>
                      <a:pt x="8506" y="1835"/>
                      <a:pt x="8907" y="2068"/>
                      <a:pt x="8873" y="2269"/>
                    </a:cubicBezTo>
                    <a:cubicBezTo>
                      <a:pt x="8806" y="2702"/>
                      <a:pt x="7239" y="2335"/>
                      <a:pt x="6972" y="2269"/>
                    </a:cubicBezTo>
                    <a:cubicBezTo>
                      <a:pt x="6138" y="2168"/>
                      <a:pt x="5371" y="1935"/>
                      <a:pt x="4603" y="1568"/>
                    </a:cubicBezTo>
                    <a:cubicBezTo>
                      <a:pt x="4303" y="1435"/>
                      <a:pt x="4036" y="1268"/>
                      <a:pt x="3803" y="1034"/>
                    </a:cubicBezTo>
                    <a:cubicBezTo>
                      <a:pt x="3603" y="834"/>
                      <a:pt x="3436" y="634"/>
                      <a:pt x="3269" y="401"/>
                    </a:cubicBezTo>
                    <a:cubicBezTo>
                      <a:pt x="2102" y="801"/>
                      <a:pt x="1001" y="1368"/>
                      <a:pt x="0" y="2135"/>
                    </a:cubicBezTo>
                    <a:cubicBezTo>
                      <a:pt x="200" y="2469"/>
                      <a:pt x="1134" y="2902"/>
                      <a:pt x="1501" y="310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2" name="Google Shape;20452;p53"/>
              <p:cNvSpPr/>
              <p:nvPr/>
            </p:nvSpPr>
            <p:spPr>
              <a:xfrm>
                <a:off x="4637673" y="3360098"/>
                <a:ext cx="272211" cy="222290"/>
              </a:xfrm>
              <a:custGeom>
                <a:avLst/>
                <a:gdLst/>
                <a:ahLst/>
                <a:cxnLst/>
                <a:rect l="l" t="t" r="r" b="b"/>
                <a:pathLst>
                  <a:path w="3637" h="2970" extrusionOk="0">
                    <a:moveTo>
                      <a:pt x="1268" y="634"/>
                    </a:moveTo>
                    <a:cubicBezTo>
                      <a:pt x="1268" y="801"/>
                      <a:pt x="1402" y="1068"/>
                      <a:pt x="1235" y="1235"/>
                    </a:cubicBezTo>
                    <a:cubicBezTo>
                      <a:pt x="1035" y="1368"/>
                      <a:pt x="835" y="1135"/>
                      <a:pt x="668" y="1068"/>
                    </a:cubicBezTo>
                    <a:cubicBezTo>
                      <a:pt x="535" y="1001"/>
                      <a:pt x="168" y="868"/>
                      <a:pt x="34" y="1035"/>
                    </a:cubicBezTo>
                    <a:cubicBezTo>
                      <a:pt x="1" y="1235"/>
                      <a:pt x="1" y="1468"/>
                      <a:pt x="68" y="1668"/>
                    </a:cubicBezTo>
                    <a:cubicBezTo>
                      <a:pt x="168" y="2102"/>
                      <a:pt x="201" y="2969"/>
                      <a:pt x="635" y="2936"/>
                    </a:cubicBezTo>
                    <a:cubicBezTo>
                      <a:pt x="1569" y="2836"/>
                      <a:pt x="2469" y="2669"/>
                      <a:pt x="3337" y="2369"/>
                    </a:cubicBezTo>
                    <a:lnTo>
                      <a:pt x="3637" y="2269"/>
                    </a:lnTo>
                    <a:cubicBezTo>
                      <a:pt x="3236" y="1802"/>
                      <a:pt x="2769" y="1335"/>
                      <a:pt x="2302" y="935"/>
                    </a:cubicBezTo>
                    <a:cubicBezTo>
                      <a:pt x="2102" y="768"/>
                      <a:pt x="1335" y="1"/>
                      <a:pt x="1268" y="634"/>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 name="Google Shape;20440;p53">
            <a:extLst>
              <a:ext uri="{FF2B5EF4-FFF2-40B4-BE49-F238E27FC236}">
                <a16:creationId xmlns:a16="http://schemas.microsoft.com/office/drawing/2014/main" id="{1092EB7B-6131-41C7-A56D-9D982CA3F19C}"/>
              </a:ext>
            </a:extLst>
          </p:cNvPr>
          <p:cNvSpPr txBox="1">
            <a:spLocks noGrp="1"/>
          </p:cNvSpPr>
          <p:nvPr>
            <p:ph type="title"/>
          </p:nvPr>
        </p:nvSpPr>
        <p:spPr>
          <a:xfrm>
            <a:off x="298315" y="0"/>
            <a:ext cx="8722467" cy="573088"/>
          </a:xfrm>
          <a:prstGeom prst="rect">
            <a:avLst/>
          </a:prstGeom>
        </p:spPr>
        <p:txBody>
          <a:bodyPr spcFirstLastPara="1" wrap="square" lIns="91425" tIns="91425" rIns="91425" bIns="91425" anchor="ctr" anchorCtr="0">
            <a:noAutofit/>
          </a:bodyPr>
          <a:lstStyle/>
          <a:p>
            <a:pPr algn="ctr"/>
            <a:r>
              <a:rPr lang="en" sz="2800" b="1" cap="none" spc="0" dirty="0">
                <a:ln w="6600">
                  <a:noFill/>
                  <a:prstDash val="solid"/>
                </a:ln>
                <a:solidFill>
                  <a:schemeClr val="accent1">
                    <a:lumMod val="50000"/>
                  </a:schemeClr>
                </a:solidFill>
                <a:effectLst>
                  <a:outerShdw dist="38100" dir="2700000" algn="tl" rotWithShape="0">
                    <a:schemeClr val="accent2"/>
                  </a:outerShdw>
                </a:effectLst>
                <a:latin typeface="Antique Olive Compact" panose="020B0904030504030204" pitchFamily="34" charset="0"/>
              </a:rPr>
              <a:t>MATERIALS USED</a:t>
            </a:r>
            <a:endParaRPr lang="en-IN" sz="2800" b="1" cap="none" spc="0" dirty="0">
              <a:ln w="6600">
                <a:noFill/>
                <a:prstDash val="solid"/>
              </a:ln>
              <a:solidFill>
                <a:schemeClr val="accent1">
                  <a:lumMod val="50000"/>
                </a:schemeClr>
              </a:solidFill>
              <a:effectLst>
                <a:outerShdw dist="38100" dir="2700000" algn="tl" rotWithShape="0">
                  <a:schemeClr val="accent2"/>
                </a:outerShdw>
              </a:effectLst>
            </a:endParaRPr>
          </a:p>
        </p:txBody>
      </p:sp>
      <p:graphicFrame>
        <p:nvGraphicFramePr>
          <p:cNvPr id="2" name="Table 3">
            <a:extLst>
              <a:ext uri="{FF2B5EF4-FFF2-40B4-BE49-F238E27FC236}">
                <a16:creationId xmlns:a16="http://schemas.microsoft.com/office/drawing/2014/main" id="{39A46F3F-8565-42E6-8EF5-0FC45B4C45E6}"/>
              </a:ext>
            </a:extLst>
          </p:cNvPr>
          <p:cNvGraphicFramePr>
            <a:graphicFrameLocks noGrp="1"/>
          </p:cNvGraphicFramePr>
          <p:nvPr>
            <p:extLst>
              <p:ext uri="{D42A27DB-BD31-4B8C-83A1-F6EECF244321}">
                <p14:modId xmlns:p14="http://schemas.microsoft.com/office/powerpoint/2010/main" val="1009301148"/>
              </p:ext>
            </p:extLst>
          </p:nvPr>
        </p:nvGraphicFramePr>
        <p:xfrm>
          <a:off x="123218" y="539749"/>
          <a:ext cx="8837904" cy="4325895"/>
        </p:xfrm>
        <a:graphic>
          <a:graphicData uri="http://schemas.openxmlformats.org/drawingml/2006/table">
            <a:tbl>
              <a:tblPr firstRow="1" bandRow="1">
                <a:tableStyleId>{5C22544A-7EE6-4342-B048-85BDC9FD1C3A}</a:tableStyleId>
              </a:tblPr>
              <a:tblGrid>
                <a:gridCol w="2209476">
                  <a:extLst>
                    <a:ext uri="{9D8B030D-6E8A-4147-A177-3AD203B41FA5}">
                      <a16:colId xmlns:a16="http://schemas.microsoft.com/office/drawing/2014/main" val="2071422363"/>
                    </a:ext>
                  </a:extLst>
                </a:gridCol>
                <a:gridCol w="2209476">
                  <a:extLst>
                    <a:ext uri="{9D8B030D-6E8A-4147-A177-3AD203B41FA5}">
                      <a16:colId xmlns:a16="http://schemas.microsoft.com/office/drawing/2014/main" val="1724846724"/>
                    </a:ext>
                  </a:extLst>
                </a:gridCol>
                <a:gridCol w="2209476">
                  <a:extLst>
                    <a:ext uri="{9D8B030D-6E8A-4147-A177-3AD203B41FA5}">
                      <a16:colId xmlns:a16="http://schemas.microsoft.com/office/drawing/2014/main" val="936692978"/>
                    </a:ext>
                  </a:extLst>
                </a:gridCol>
                <a:gridCol w="2209476">
                  <a:extLst>
                    <a:ext uri="{9D8B030D-6E8A-4147-A177-3AD203B41FA5}">
                      <a16:colId xmlns:a16="http://schemas.microsoft.com/office/drawing/2014/main" val="3363339115"/>
                    </a:ext>
                  </a:extLst>
                </a:gridCol>
              </a:tblGrid>
              <a:tr h="581715">
                <a:tc>
                  <a:txBody>
                    <a:bodyPr/>
                    <a:lstStyle/>
                    <a:p>
                      <a:r>
                        <a:rPr lang="en-US" sz="1350" dirty="0">
                          <a:latin typeface="Times New Roman" panose="02020603050405020304" pitchFamily="18" charset="0"/>
                          <a:cs typeface="Times New Roman" panose="02020603050405020304" pitchFamily="18" charset="0"/>
                        </a:rPr>
                        <a:t>S. No.</a:t>
                      </a:r>
                      <a:endParaRPr lang="en-IN" sz="1350" dirty="0">
                        <a:latin typeface="Times New Roman" panose="02020603050405020304" pitchFamily="18" charset="0"/>
                        <a:cs typeface="Times New Roman" panose="02020603050405020304" pitchFamily="18" charset="0"/>
                      </a:endParaRPr>
                    </a:p>
                  </a:txBody>
                  <a:tcPr/>
                </a:tc>
                <a:tc>
                  <a:txBody>
                    <a:bodyPr/>
                    <a:lstStyle/>
                    <a:p>
                      <a:r>
                        <a:rPr lang="en-US" sz="1350" dirty="0">
                          <a:latin typeface="Times New Roman" panose="02020603050405020304" pitchFamily="18" charset="0"/>
                          <a:cs typeface="Times New Roman" panose="02020603050405020304" pitchFamily="18" charset="0"/>
                        </a:rPr>
                        <a:t>Part Name</a:t>
                      </a:r>
                      <a:endParaRPr lang="en-IN" sz="1350" dirty="0">
                        <a:latin typeface="Times New Roman" panose="02020603050405020304" pitchFamily="18" charset="0"/>
                        <a:cs typeface="Times New Roman" panose="02020603050405020304" pitchFamily="18" charset="0"/>
                      </a:endParaRPr>
                    </a:p>
                  </a:txBody>
                  <a:tcPr/>
                </a:tc>
                <a:tc>
                  <a:txBody>
                    <a:bodyPr/>
                    <a:lstStyle/>
                    <a:p>
                      <a:r>
                        <a:rPr lang="en-US" sz="1350" dirty="0">
                          <a:latin typeface="Times New Roman" panose="02020603050405020304" pitchFamily="18" charset="0"/>
                          <a:cs typeface="Times New Roman" panose="02020603050405020304" pitchFamily="18" charset="0"/>
                        </a:rPr>
                        <a:t>Material Used</a:t>
                      </a:r>
                      <a:endParaRPr lang="en-IN" sz="1350" dirty="0">
                        <a:latin typeface="Times New Roman" panose="02020603050405020304" pitchFamily="18" charset="0"/>
                        <a:cs typeface="Times New Roman" panose="02020603050405020304" pitchFamily="18" charset="0"/>
                      </a:endParaRPr>
                    </a:p>
                  </a:txBody>
                  <a:tcPr/>
                </a:tc>
                <a:tc>
                  <a:txBody>
                    <a:bodyPr/>
                    <a:lstStyle/>
                    <a:p>
                      <a:r>
                        <a:rPr lang="en-US" sz="1350" dirty="0">
                          <a:latin typeface="Times New Roman" panose="02020603050405020304" pitchFamily="18" charset="0"/>
                          <a:cs typeface="Times New Roman" panose="02020603050405020304" pitchFamily="18" charset="0"/>
                        </a:rPr>
                        <a:t>Manufacturing Process</a:t>
                      </a:r>
                      <a:endParaRPr lang="en-IN" sz="135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76759698"/>
                  </a:ext>
                </a:extLst>
              </a:tr>
              <a:tr h="581715">
                <a:tc>
                  <a:txBody>
                    <a:bodyPr/>
                    <a:lstStyle/>
                    <a:p>
                      <a:r>
                        <a:rPr lang="en-US" sz="1350" dirty="0">
                          <a:latin typeface="Times New Roman" panose="02020603050405020304" pitchFamily="18" charset="0"/>
                          <a:cs typeface="Times New Roman" panose="02020603050405020304" pitchFamily="18" charset="0"/>
                        </a:rPr>
                        <a:t>1.</a:t>
                      </a:r>
                      <a:endParaRPr lang="en-IN" sz="1350" dirty="0">
                        <a:latin typeface="Times New Roman" panose="02020603050405020304" pitchFamily="18" charset="0"/>
                        <a:cs typeface="Times New Roman" panose="02020603050405020304" pitchFamily="18" charset="0"/>
                      </a:endParaRPr>
                    </a:p>
                  </a:txBody>
                  <a:tcPr/>
                </a:tc>
                <a:tc>
                  <a:txBody>
                    <a:bodyPr/>
                    <a:lstStyle/>
                    <a:p>
                      <a:r>
                        <a:rPr lang="en-US" sz="1350" dirty="0">
                          <a:latin typeface="Times New Roman" panose="02020603050405020304" pitchFamily="18" charset="0"/>
                          <a:cs typeface="Times New Roman" panose="02020603050405020304" pitchFamily="18" charset="0"/>
                        </a:rPr>
                        <a:t>Main Module and Cockpit</a:t>
                      </a:r>
                      <a:endParaRPr lang="en-IN" sz="1350" dirty="0">
                        <a:latin typeface="Times New Roman" panose="02020603050405020304" pitchFamily="18" charset="0"/>
                        <a:cs typeface="Times New Roman" panose="02020603050405020304" pitchFamily="18" charset="0"/>
                      </a:endParaRPr>
                    </a:p>
                  </a:txBody>
                  <a:tcPr/>
                </a:tc>
                <a:tc>
                  <a:txBody>
                    <a:bodyPr/>
                    <a:lstStyle/>
                    <a:p>
                      <a:r>
                        <a:rPr lang="en-US" sz="1350" dirty="0">
                          <a:latin typeface="Times New Roman" panose="02020603050405020304" pitchFamily="18" charset="0"/>
                          <a:cs typeface="Times New Roman" panose="02020603050405020304" pitchFamily="18" charset="0"/>
                        </a:rPr>
                        <a:t>High grade Aluminium, Carbon fibers/composites, Glass, Mirror</a:t>
                      </a:r>
                      <a:endParaRPr lang="en-IN" sz="1350" dirty="0">
                        <a:latin typeface="Times New Roman" panose="02020603050405020304" pitchFamily="18" charset="0"/>
                        <a:cs typeface="Times New Roman" panose="02020603050405020304" pitchFamily="18" charset="0"/>
                      </a:endParaRPr>
                    </a:p>
                  </a:txBody>
                  <a:tcPr/>
                </a:tc>
                <a:tc>
                  <a:txBody>
                    <a:bodyPr/>
                    <a:lstStyle/>
                    <a:p>
                      <a:r>
                        <a:rPr lang="en-US" sz="1350" dirty="0">
                          <a:latin typeface="Times New Roman" panose="02020603050405020304" pitchFamily="18" charset="0"/>
                          <a:cs typeface="Times New Roman" panose="02020603050405020304" pitchFamily="18" charset="0"/>
                        </a:rPr>
                        <a:t>Cutting, Welding, Surface Finishing</a:t>
                      </a:r>
                      <a:endParaRPr lang="en-IN" sz="135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20819758"/>
                  </a:ext>
                </a:extLst>
              </a:tr>
              <a:tr h="581715">
                <a:tc>
                  <a:txBody>
                    <a:bodyPr/>
                    <a:lstStyle/>
                    <a:p>
                      <a:r>
                        <a:rPr lang="en-US" sz="1350" dirty="0">
                          <a:latin typeface="Times New Roman" panose="02020603050405020304" pitchFamily="18" charset="0"/>
                          <a:cs typeface="Times New Roman" panose="02020603050405020304" pitchFamily="18" charset="0"/>
                        </a:rPr>
                        <a:t>2.</a:t>
                      </a:r>
                      <a:endParaRPr lang="en-IN" sz="1350" dirty="0">
                        <a:latin typeface="Times New Roman" panose="02020603050405020304" pitchFamily="18" charset="0"/>
                        <a:cs typeface="Times New Roman" panose="02020603050405020304" pitchFamily="18" charset="0"/>
                      </a:endParaRPr>
                    </a:p>
                  </a:txBody>
                  <a:tcPr/>
                </a:tc>
                <a:tc>
                  <a:txBody>
                    <a:bodyPr/>
                    <a:lstStyle/>
                    <a:p>
                      <a:r>
                        <a:rPr lang="en-US" sz="1350" dirty="0">
                          <a:latin typeface="Times New Roman" panose="02020603050405020304" pitchFamily="18" charset="0"/>
                          <a:cs typeface="Times New Roman" panose="02020603050405020304" pitchFamily="18" charset="0"/>
                        </a:rPr>
                        <a:t>Side Engine</a:t>
                      </a:r>
                      <a:endParaRPr lang="en-IN" sz="1350" dirty="0">
                        <a:latin typeface="Times New Roman" panose="02020603050405020304" pitchFamily="18" charset="0"/>
                        <a:cs typeface="Times New Roman" panose="02020603050405020304" pitchFamily="18" charset="0"/>
                      </a:endParaRPr>
                    </a:p>
                  </a:txBody>
                  <a:tcPr/>
                </a:tc>
                <a:tc>
                  <a:txBody>
                    <a:bodyPr/>
                    <a:lstStyle/>
                    <a:p>
                      <a:r>
                        <a:rPr lang="en-US" sz="1350" dirty="0">
                          <a:latin typeface="Times New Roman" panose="02020603050405020304" pitchFamily="18" charset="0"/>
                          <a:cs typeface="Times New Roman" panose="02020603050405020304" pitchFamily="18" charset="0"/>
                        </a:rPr>
                        <a:t>Aluminium, Steel</a:t>
                      </a:r>
                      <a:endParaRPr lang="en-IN" sz="1350" dirty="0">
                        <a:latin typeface="Times New Roman" panose="02020603050405020304" pitchFamily="18" charset="0"/>
                        <a:cs typeface="Times New Roman" panose="02020603050405020304" pitchFamily="18" charset="0"/>
                      </a:endParaRPr>
                    </a:p>
                  </a:txBody>
                  <a:tcPr/>
                </a:tc>
                <a:tc>
                  <a:txBody>
                    <a:bodyPr/>
                    <a:lstStyle/>
                    <a:p>
                      <a:pPr marL="0" lvl="0" indent="0" algn="l" rtl="0">
                        <a:spcBef>
                          <a:spcPts val="0"/>
                        </a:spcBef>
                        <a:spcAft>
                          <a:spcPts val="0"/>
                        </a:spcAft>
                        <a:buNone/>
                      </a:pPr>
                      <a:r>
                        <a:rPr lang="en-IN" sz="1350" b="0" dirty="0">
                          <a:solidFill>
                            <a:schemeClr val="tx1"/>
                          </a:solidFill>
                          <a:latin typeface="Times New Roman" panose="02020603050405020304" pitchFamily="18" charset="0"/>
                          <a:ea typeface="Roboto"/>
                          <a:cs typeface="Times New Roman" panose="02020603050405020304" pitchFamily="18" charset="0"/>
                          <a:sym typeface="Roboto"/>
                        </a:rPr>
                        <a:t>Casting, Flank Milling, Point Milling, Integral Shroud Milling, End Milling</a:t>
                      </a:r>
                    </a:p>
                  </a:txBody>
                  <a:tcPr/>
                </a:tc>
                <a:extLst>
                  <a:ext uri="{0D108BD9-81ED-4DB2-BD59-A6C34878D82A}">
                    <a16:rowId xmlns:a16="http://schemas.microsoft.com/office/drawing/2014/main" val="2953256047"/>
                  </a:ext>
                </a:extLst>
              </a:tr>
              <a:tr h="581715">
                <a:tc>
                  <a:txBody>
                    <a:bodyPr/>
                    <a:lstStyle/>
                    <a:p>
                      <a:r>
                        <a:rPr lang="en-US" sz="1350" dirty="0">
                          <a:latin typeface="Times New Roman" panose="02020603050405020304" pitchFamily="18" charset="0"/>
                          <a:cs typeface="Times New Roman" panose="02020603050405020304" pitchFamily="18" charset="0"/>
                        </a:rPr>
                        <a:t>3.</a:t>
                      </a:r>
                      <a:endParaRPr lang="en-IN" sz="1350" dirty="0">
                        <a:latin typeface="Times New Roman" panose="02020603050405020304" pitchFamily="18" charset="0"/>
                        <a:cs typeface="Times New Roman" panose="02020603050405020304" pitchFamily="18" charset="0"/>
                      </a:endParaRPr>
                    </a:p>
                  </a:txBody>
                  <a:tcPr/>
                </a:tc>
                <a:tc>
                  <a:txBody>
                    <a:bodyPr/>
                    <a:lstStyle/>
                    <a:p>
                      <a:r>
                        <a:rPr lang="en-US" sz="1350" dirty="0">
                          <a:latin typeface="Times New Roman" panose="02020603050405020304" pitchFamily="18" charset="0"/>
                          <a:cs typeface="Times New Roman" panose="02020603050405020304" pitchFamily="18" charset="0"/>
                        </a:rPr>
                        <a:t>Propulsion</a:t>
                      </a:r>
                      <a:endParaRPr lang="en-IN" sz="1350" dirty="0">
                        <a:latin typeface="Times New Roman" panose="02020603050405020304" pitchFamily="18" charset="0"/>
                        <a:cs typeface="Times New Roman" panose="02020603050405020304" pitchFamily="18" charset="0"/>
                      </a:endParaRPr>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350" dirty="0">
                          <a:latin typeface="Times New Roman" panose="02020603050405020304" pitchFamily="18" charset="0"/>
                          <a:cs typeface="Times New Roman" panose="02020603050405020304" pitchFamily="18" charset="0"/>
                        </a:rPr>
                        <a:t>Aluminium, Steel</a:t>
                      </a:r>
                      <a:endParaRPr lang="en-IN" sz="1350" dirty="0">
                        <a:latin typeface="Times New Roman" panose="02020603050405020304" pitchFamily="18" charset="0"/>
                        <a:cs typeface="Times New Roman" panose="02020603050405020304" pitchFamily="18" charset="0"/>
                      </a:endParaRPr>
                    </a:p>
                  </a:txBody>
                  <a:tcPr/>
                </a:tc>
                <a:tc>
                  <a:txBody>
                    <a:bodyPr/>
                    <a:lstStyle/>
                    <a:p>
                      <a:pPr marL="0" lvl="0" indent="0" algn="l" rtl="0">
                        <a:spcBef>
                          <a:spcPts val="0"/>
                        </a:spcBef>
                        <a:spcAft>
                          <a:spcPts val="0"/>
                        </a:spcAft>
                        <a:buNone/>
                      </a:pPr>
                      <a:r>
                        <a:rPr lang="en-IN" sz="1350" b="0" dirty="0">
                          <a:solidFill>
                            <a:schemeClr val="tx1"/>
                          </a:solidFill>
                          <a:latin typeface="Times New Roman" panose="02020603050405020304" pitchFamily="18" charset="0"/>
                          <a:ea typeface="Roboto"/>
                          <a:cs typeface="Times New Roman" panose="02020603050405020304" pitchFamily="18" charset="0"/>
                          <a:sym typeface="Roboto"/>
                        </a:rPr>
                        <a:t>Cutting , Metal Bending, </a:t>
                      </a:r>
                      <a:r>
                        <a:rPr lang="en-IN" sz="1350" b="0" dirty="0">
                          <a:latin typeface="Times New Roman" panose="02020603050405020304" pitchFamily="18" charset="0"/>
                          <a:ea typeface="Roboto"/>
                          <a:cs typeface="Times New Roman" panose="02020603050405020304" pitchFamily="18" charset="0"/>
                          <a:sym typeface="Roboto"/>
                        </a:rPr>
                        <a:t>Welding/Metal joining</a:t>
                      </a:r>
                    </a:p>
                  </a:txBody>
                  <a:tcPr/>
                </a:tc>
                <a:extLst>
                  <a:ext uri="{0D108BD9-81ED-4DB2-BD59-A6C34878D82A}">
                    <a16:rowId xmlns:a16="http://schemas.microsoft.com/office/drawing/2014/main" val="395503750"/>
                  </a:ext>
                </a:extLst>
              </a:tr>
              <a:tr h="581715">
                <a:tc>
                  <a:txBody>
                    <a:bodyPr/>
                    <a:lstStyle/>
                    <a:p>
                      <a:r>
                        <a:rPr lang="en-US" sz="1350" dirty="0">
                          <a:latin typeface="Times New Roman" panose="02020603050405020304" pitchFamily="18" charset="0"/>
                          <a:cs typeface="Times New Roman" panose="02020603050405020304" pitchFamily="18" charset="0"/>
                        </a:rPr>
                        <a:t>4.</a:t>
                      </a:r>
                      <a:endParaRPr lang="en-IN" sz="1350" dirty="0">
                        <a:latin typeface="Times New Roman" panose="02020603050405020304" pitchFamily="18" charset="0"/>
                        <a:cs typeface="Times New Roman" panose="02020603050405020304" pitchFamily="18" charset="0"/>
                      </a:endParaRPr>
                    </a:p>
                  </a:txBody>
                  <a:tcPr/>
                </a:tc>
                <a:tc>
                  <a:txBody>
                    <a:bodyPr/>
                    <a:lstStyle/>
                    <a:p>
                      <a:r>
                        <a:rPr lang="en-US" sz="1350" dirty="0">
                          <a:latin typeface="Times New Roman" panose="02020603050405020304" pitchFamily="18" charset="0"/>
                          <a:cs typeface="Times New Roman" panose="02020603050405020304" pitchFamily="18" charset="0"/>
                        </a:rPr>
                        <a:t>Side Wing</a:t>
                      </a:r>
                      <a:endParaRPr lang="en-IN" sz="1350" dirty="0">
                        <a:latin typeface="Times New Roman" panose="02020603050405020304" pitchFamily="18" charset="0"/>
                        <a:cs typeface="Times New Roman" panose="02020603050405020304" pitchFamily="18" charset="0"/>
                      </a:endParaRPr>
                    </a:p>
                  </a:txBody>
                  <a:tcPr/>
                </a:tc>
                <a:tc>
                  <a:txBody>
                    <a:bodyPr/>
                    <a:lstStyle/>
                    <a:p>
                      <a:r>
                        <a:rPr lang="en-US" sz="1350" dirty="0">
                          <a:latin typeface="Times New Roman" panose="02020603050405020304" pitchFamily="18" charset="0"/>
                          <a:cs typeface="Times New Roman" panose="02020603050405020304" pitchFamily="18" charset="0"/>
                        </a:rPr>
                        <a:t>High grade Aluminium, Carbon fibers/composites</a:t>
                      </a:r>
                      <a:endParaRPr lang="en-IN" sz="1350" dirty="0">
                        <a:latin typeface="Times New Roman" panose="02020603050405020304" pitchFamily="18" charset="0"/>
                        <a:cs typeface="Times New Roman" panose="02020603050405020304" pitchFamily="18" charset="0"/>
                      </a:endParaRPr>
                    </a:p>
                  </a:txBody>
                  <a:tcPr/>
                </a:tc>
                <a:tc>
                  <a:txBody>
                    <a:bodyPr/>
                    <a:lstStyle/>
                    <a:p>
                      <a:pPr marL="0" lvl="0" indent="0" algn="l" rtl="0">
                        <a:spcBef>
                          <a:spcPts val="0"/>
                        </a:spcBef>
                        <a:spcAft>
                          <a:spcPts val="0"/>
                        </a:spcAft>
                        <a:buClr>
                          <a:schemeClr val="dk1"/>
                        </a:buClr>
                        <a:buSzPts val="1100"/>
                        <a:buFont typeface="Arial"/>
                        <a:buNone/>
                      </a:pPr>
                      <a:r>
                        <a:rPr lang="en-US" sz="1350" b="0" dirty="0">
                          <a:solidFill>
                            <a:schemeClr val="tx1"/>
                          </a:solidFill>
                          <a:latin typeface="Times New Roman" panose="02020603050405020304" pitchFamily="18" charset="0"/>
                          <a:ea typeface="Roboto"/>
                          <a:cs typeface="Times New Roman" panose="02020603050405020304" pitchFamily="18" charset="0"/>
                          <a:sym typeface="Roboto"/>
                        </a:rPr>
                        <a:t>Cutting, Welding, Surface Finishing, Drilling</a:t>
                      </a:r>
                    </a:p>
                  </a:txBody>
                  <a:tcPr/>
                </a:tc>
                <a:extLst>
                  <a:ext uri="{0D108BD9-81ED-4DB2-BD59-A6C34878D82A}">
                    <a16:rowId xmlns:a16="http://schemas.microsoft.com/office/drawing/2014/main" val="2119606636"/>
                  </a:ext>
                </a:extLst>
              </a:tr>
              <a:tr h="581715">
                <a:tc>
                  <a:txBody>
                    <a:bodyPr/>
                    <a:lstStyle/>
                    <a:p>
                      <a:r>
                        <a:rPr lang="en-US" sz="1350" dirty="0">
                          <a:latin typeface="Times New Roman" panose="02020603050405020304" pitchFamily="18" charset="0"/>
                          <a:cs typeface="Times New Roman" panose="02020603050405020304" pitchFamily="18" charset="0"/>
                        </a:rPr>
                        <a:t>5.</a:t>
                      </a:r>
                      <a:endParaRPr lang="en-IN" sz="1350" dirty="0">
                        <a:latin typeface="Times New Roman" panose="02020603050405020304" pitchFamily="18" charset="0"/>
                        <a:cs typeface="Times New Roman" panose="02020603050405020304" pitchFamily="18" charset="0"/>
                      </a:endParaRPr>
                    </a:p>
                  </a:txBody>
                  <a:tcPr/>
                </a:tc>
                <a:tc>
                  <a:txBody>
                    <a:bodyPr/>
                    <a:lstStyle/>
                    <a:p>
                      <a:r>
                        <a:rPr lang="en-US" sz="1350" dirty="0">
                          <a:latin typeface="Times New Roman" panose="02020603050405020304" pitchFamily="18" charset="0"/>
                          <a:cs typeface="Times New Roman" panose="02020603050405020304" pitchFamily="18" charset="0"/>
                        </a:rPr>
                        <a:t>Tail Plane</a:t>
                      </a:r>
                      <a:endParaRPr lang="en-IN" sz="1350" dirty="0">
                        <a:latin typeface="Times New Roman" panose="02020603050405020304" pitchFamily="18" charset="0"/>
                        <a:cs typeface="Times New Roman" panose="02020603050405020304" pitchFamily="18" charset="0"/>
                      </a:endParaRPr>
                    </a:p>
                  </a:txBody>
                  <a:tcPr/>
                </a:tc>
                <a:tc>
                  <a:txBody>
                    <a:bodyPr/>
                    <a:lstStyle/>
                    <a:p>
                      <a:r>
                        <a:rPr lang="en-US" sz="1350" dirty="0">
                          <a:latin typeface="Times New Roman" panose="02020603050405020304" pitchFamily="18" charset="0"/>
                          <a:cs typeface="Times New Roman" panose="02020603050405020304" pitchFamily="18" charset="0"/>
                        </a:rPr>
                        <a:t>High grade Aluminium</a:t>
                      </a:r>
                      <a:endParaRPr lang="en-IN" sz="1350" dirty="0">
                        <a:latin typeface="Times New Roman" panose="02020603050405020304" pitchFamily="18" charset="0"/>
                        <a:cs typeface="Times New Roman" panose="02020603050405020304" pitchFamily="18" charset="0"/>
                      </a:endParaRPr>
                    </a:p>
                  </a:txBody>
                  <a:tcPr/>
                </a:tc>
                <a:tc>
                  <a:txBody>
                    <a:bodyPr/>
                    <a:lstStyle/>
                    <a:p>
                      <a:pPr marL="0" lvl="0" indent="0" algn="l" rtl="0">
                        <a:spcBef>
                          <a:spcPts val="0"/>
                        </a:spcBef>
                        <a:spcAft>
                          <a:spcPts val="0"/>
                        </a:spcAft>
                        <a:buNone/>
                      </a:pPr>
                      <a:r>
                        <a:rPr lang="en-US" sz="1350" b="0" dirty="0">
                          <a:solidFill>
                            <a:schemeClr val="tx1"/>
                          </a:solidFill>
                          <a:latin typeface="Times New Roman" panose="02020603050405020304" pitchFamily="18" charset="0"/>
                          <a:ea typeface="Roboto"/>
                          <a:cs typeface="Times New Roman" panose="02020603050405020304" pitchFamily="18" charset="0"/>
                          <a:sym typeface="Roboto"/>
                        </a:rPr>
                        <a:t>Cutting, Surface Finishing</a:t>
                      </a:r>
                    </a:p>
                  </a:txBody>
                  <a:tcPr/>
                </a:tc>
                <a:extLst>
                  <a:ext uri="{0D108BD9-81ED-4DB2-BD59-A6C34878D82A}">
                    <a16:rowId xmlns:a16="http://schemas.microsoft.com/office/drawing/2014/main" val="2128497596"/>
                  </a:ext>
                </a:extLst>
              </a:tr>
              <a:tr h="581715">
                <a:tc>
                  <a:txBody>
                    <a:bodyPr/>
                    <a:lstStyle/>
                    <a:p>
                      <a:r>
                        <a:rPr lang="en-US" sz="1350" dirty="0">
                          <a:latin typeface="Times New Roman" panose="02020603050405020304" pitchFamily="18" charset="0"/>
                          <a:cs typeface="Times New Roman" panose="02020603050405020304" pitchFamily="18" charset="0"/>
                        </a:rPr>
                        <a:t>6.</a:t>
                      </a:r>
                      <a:endParaRPr lang="en-IN" sz="1350" dirty="0">
                        <a:latin typeface="Times New Roman" panose="02020603050405020304" pitchFamily="18" charset="0"/>
                        <a:cs typeface="Times New Roman" panose="02020603050405020304" pitchFamily="18" charset="0"/>
                      </a:endParaRPr>
                    </a:p>
                  </a:txBody>
                  <a:tcPr/>
                </a:tc>
                <a:tc>
                  <a:txBody>
                    <a:bodyPr/>
                    <a:lstStyle/>
                    <a:p>
                      <a:r>
                        <a:rPr lang="en-US" sz="1350" dirty="0">
                          <a:latin typeface="Times New Roman" panose="02020603050405020304" pitchFamily="18" charset="0"/>
                          <a:cs typeface="Times New Roman" panose="02020603050405020304" pitchFamily="18" charset="0"/>
                        </a:rPr>
                        <a:t>Orbital Maneuvering System</a:t>
                      </a:r>
                      <a:endParaRPr lang="en-IN" sz="1350" dirty="0">
                        <a:latin typeface="Times New Roman" panose="02020603050405020304" pitchFamily="18" charset="0"/>
                        <a:cs typeface="Times New Roman" panose="02020603050405020304" pitchFamily="18" charset="0"/>
                      </a:endParaRPr>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350" dirty="0">
                          <a:latin typeface="Times New Roman" panose="02020603050405020304" pitchFamily="18" charset="0"/>
                          <a:cs typeface="Times New Roman" panose="02020603050405020304" pitchFamily="18" charset="0"/>
                        </a:rPr>
                        <a:t>High grade Aluminium, Carbon fibers/composites</a:t>
                      </a:r>
                      <a:endParaRPr lang="en-IN" sz="1350" dirty="0">
                        <a:latin typeface="Times New Roman" panose="02020603050405020304" pitchFamily="18" charset="0"/>
                        <a:cs typeface="Times New Roman" panose="02020603050405020304" pitchFamily="18" charset="0"/>
                      </a:endParaRPr>
                    </a:p>
                  </a:txBody>
                  <a:tcPr/>
                </a:tc>
                <a:tc>
                  <a:txBody>
                    <a:bodyPr/>
                    <a:lstStyle/>
                    <a:p>
                      <a:pPr marL="0" lvl="0" indent="0" algn="l" rtl="0">
                        <a:spcBef>
                          <a:spcPts val="0"/>
                        </a:spcBef>
                        <a:spcAft>
                          <a:spcPts val="0"/>
                        </a:spcAft>
                        <a:buClr>
                          <a:schemeClr val="dk1"/>
                        </a:buClr>
                        <a:buSzPts val="1100"/>
                        <a:buFont typeface="Arial"/>
                        <a:buNone/>
                      </a:pPr>
                      <a:r>
                        <a:rPr lang="en-IN" sz="1350" b="0" dirty="0">
                          <a:solidFill>
                            <a:schemeClr val="tx1"/>
                          </a:solidFill>
                          <a:latin typeface="Times New Roman" panose="02020603050405020304" pitchFamily="18" charset="0"/>
                          <a:ea typeface="Roboto"/>
                          <a:cs typeface="Times New Roman" panose="02020603050405020304" pitchFamily="18" charset="0"/>
                          <a:sym typeface="Roboto"/>
                        </a:rPr>
                        <a:t>Cutting, Welding, Surface Finishing</a:t>
                      </a:r>
                    </a:p>
                  </a:txBody>
                  <a:tcPr/>
                </a:tc>
                <a:extLst>
                  <a:ext uri="{0D108BD9-81ED-4DB2-BD59-A6C34878D82A}">
                    <a16:rowId xmlns:a16="http://schemas.microsoft.com/office/drawing/2014/main" val="2000420208"/>
                  </a:ext>
                </a:extLst>
              </a:tr>
            </a:tbl>
          </a:graphicData>
        </a:graphic>
      </p:graphicFrame>
    </p:spTree>
    <p:extLst>
      <p:ext uri="{BB962C8B-B14F-4D97-AF65-F5344CB8AC3E}">
        <p14:creationId xmlns:p14="http://schemas.microsoft.com/office/powerpoint/2010/main" val="2406835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Shape 20515"/>
        <p:cNvGrpSpPr/>
        <p:nvPr/>
      </p:nvGrpSpPr>
      <p:grpSpPr>
        <a:xfrm>
          <a:off x="0" y="0"/>
          <a:ext cx="0" cy="0"/>
          <a:chOff x="0" y="0"/>
          <a:chExt cx="0" cy="0"/>
        </a:xfrm>
      </p:grpSpPr>
      <p:grpSp>
        <p:nvGrpSpPr>
          <p:cNvPr id="8" name="Group 7">
            <a:extLst>
              <a:ext uri="{FF2B5EF4-FFF2-40B4-BE49-F238E27FC236}">
                <a16:creationId xmlns:a16="http://schemas.microsoft.com/office/drawing/2014/main" id="{B77576E5-E7DB-46C7-B0D9-A0AB187873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2" y="0"/>
            <a:ext cx="9172471" cy="5142160"/>
            <a:chOff x="-15736" y="0"/>
            <a:chExt cx="12229962" cy="6856214"/>
          </a:xfrm>
        </p:grpSpPr>
        <p:pic>
          <p:nvPicPr>
            <p:cNvPr id="9" name="Picture 8">
              <a:extLst>
                <a:ext uri="{FF2B5EF4-FFF2-40B4-BE49-F238E27FC236}">
                  <a16:creationId xmlns:a16="http://schemas.microsoft.com/office/drawing/2014/main" id="{A2C244BC-AB19-460B-9A7B-5BAFE9DEAB0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C2D7728D-2CB0-4ADE-B6BF-4BA8ED772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A3E0EDB8-8162-4D16-9521-52415777B0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2" name="Picture 11">
              <a:extLst>
                <a:ext uri="{FF2B5EF4-FFF2-40B4-BE49-F238E27FC236}">
                  <a16:creationId xmlns:a16="http://schemas.microsoft.com/office/drawing/2014/main" id="{27060CB3-C139-4548-A73F-74689C9292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useBgFill="1">
        <p:nvSpPr>
          <p:cNvPr id="14" name="Rectangle 13">
            <a:extLst>
              <a:ext uri="{FF2B5EF4-FFF2-40B4-BE49-F238E27FC236}">
                <a16:creationId xmlns:a16="http://schemas.microsoft.com/office/drawing/2014/main" id="{DEB4B82D-A989-40D8-A457-F1D9C0345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4E99EC7-4ECA-46FD-A4EE-C28A8AC673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1802" y="21702"/>
            <a:ext cx="9141618" cy="5142161"/>
          </a:xfrm>
          <a:prstGeom prst="rect">
            <a:avLst/>
          </a:prstGeom>
        </p:spPr>
      </p:pic>
      <p:pic>
        <p:nvPicPr>
          <p:cNvPr id="3" name="Picture 2">
            <a:extLst>
              <a:ext uri="{FF2B5EF4-FFF2-40B4-BE49-F238E27FC236}">
                <a16:creationId xmlns:a16="http://schemas.microsoft.com/office/drawing/2014/main" id="{08770594-2CCF-4C35-9CF4-A1025211D2EA}"/>
              </a:ext>
            </a:extLst>
          </p:cNvPr>
          <p:cNvPicPr>
            <a:picLocks noChangeAspect="1"/>
          </p:cNvPicPr>
          <p:nvPr/>
        </p:nvPicPr>
        <p:blipFill>
          <a:blip r:embed="rId6"/>
          <a:stretch>
            <a:fillRect/>
          </a:stretch>
        </p:blipFill>
        <p:spPr>
          <a:xfrm>
            <a:off x="351457" y="1041620"/>
            <a:ext cx="4744728" cy="3266064"/>
          </a:xfrm>
          <a:prstGeom prst="rect">
            <a:avLst/>
          </a:prstGeom>
        </p:spPr>
      </p:pic>
      <p:grpSp>
        <p:nvGrpSpPr>
          <p:cNvPr id="18" name="Group 17">
            <a:extLst>
              <a:ext uri="{FF2B5EF4-FFF2-40B4-BE49-F238E27FC236}">
                <a16:creationId xmlns:a16="http://schemas.microsoft.com/office/drawing/2014/main" id="{67034349-EB95-4DEC-941A-A5BEB23CC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46717"/>
            <a:ext cx="9176000" cy="493776"/>
            <a:chOff x="-18288" y="3128956"/>
            <a:chExt cx="12234672" cy="658368"/>
          </a:xfrm>
        </p:grpSpPr>
        <p:sp useBgFill="1">
          <p:nvSpPr>
            <p:cNvPr id="19" name="Rounded Rectangle 21">
              <a:extLst>
                <a:ext uri="{FF2B5EF4-FFF2-40B4-BE49-F238E27FC236}">
                  <a16:creationId xmlns:a16="http://schemas.microsoft.com/office/drawing/2014/main" id="{4ED14EF1-39B3-426A-842A-CEA137A65D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0" name="Picture 19">
              <a:extLst>
                <a:ext uri="{FF2B5EF4-FFF2-40B4-BE49-F238E27FC236}">
                  <a16:creationId xmlns:a16="http://schemas.microsoft.com/office/drawing/2014/main" id="{20BA46E3-54EA-491A-BDC2-C9A945118E5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21" name="Rounded Rectangle 27">
              <a:extLst>
                <a:ext uri="{FF2B5EF4-FFF2-40B4-BE49-F238E27FC236}">
                  <a16:creationId xmlns:a16="http://schemas.microsoft.com/office/drawing/2014/main" id="{BC6C1592-02CC-4EA4-9A0E-7BE7C1ED8B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srgbClr val="171717">
                  <a:alpha val="82745"/>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2" name="Picture 21">
              <a:extLst>
                <a:ext uri="{FF2B5EF4-FFF2-40B4-BE49-F238E27FC236}">
                  <a16:creationId xmlns:a16="http://schemas.microsoft.com/office/drawing/2014/main" id="{367E44A5-FAF8-4D81-90C9-CFD68F1A131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5" name="Rectangle 4">
            <a:extLst>
              <a:ext uri="{FF2B5EF4-FFF2-40B4-BE49-F238E27FC236}">
                <a16:creationId xmlns:a16="http://schemas.microsoft.com/office/drawing/2014/main" id="{28FAB565-A940-43B3-8291-8EF0C4F4114F}"/>
              </a:ext>
            </a:extLst>
          </p:cNvPr>
          <p:cNvSpPr/>
          <p:nvPr/>
        </p:nvSpPr>
        <p:spPr>
          <a:xfrm>
            <a:off x="5229474" y="1190643"/>
            <a:ext cx="2919389" cy="2800767"/>
          </a:xfrm>
          <a:prstGeom prst="rect">
            <a:avLst/>
          </a:prstGeom>
          <a:noFill/>
        </p:spPr>
        <p:txBody>
          <a:bodyPr wrap="none" lIns="91440" tIns="45720" rIns="91440" bIns="45720">
            <a:spAutoFit/>
          </a:bodyPr>
          <a:lstStyle/>
          <a:p>
            <a:pPr algn="ctr"/>
            <a:r>
              <a:rPr lang="en-US" sz="4400" b="1" cap="none" spc="0" dirty="0">
                <a:ln w="0"/>
                <a:solidFill>
                  <a:schemeClr val="tx1"/>
                </a:solidFill>
                <a:effectLst>
                  <a:outerShdw blurRad="38100" dist="19050" dir="2700000" algn="tl" rotWithShape="0">
                    <a:schemeClr val="dk1">
                      <a:alpha val="40000"/>
                    </a:schemeClr>
                  </a:outerShdw>
                </a:effectLst>
              </a:rPr>
              <a:t>MAIN </a:t>
            </a:r>
          </a:p>
          <a:p>
            <a:pPr algn="ctr"/>
            <a:r>
              <a:rPr lang="en-US" sz="4400" b="1" cap="none" spc="0" dirty="0">
                <a:ln w="0"/>
                <a:solidFill>
                  <a:schemeClr val="tx1"/>
                </a:solidFill>
                <a:effectLst>
                  <a:outerShdw blurRad="38100" dist="19050" dir="2700000" algn="tl" rotWithShape="0">
                    <a:schemeClr val="dk1">
                      <a:alpha val="40000"/>
                    </a:schemeClr>
                  </a:outerShdw>
                </a:effectLst>
              </a:rPr>
              <a:t>MODULE </a:t>
            </a:r>
          </a:p>
          <a:p>
            <a:pPr algn="ctr"/>
            <a:r>
              <a:rPr lang="en-US" sz="4400" b="1" cap="none" spc="0" dirty="0">
                <a:ln w="0"/>
                <a:solidFill>
                  <a:schemeClr val="tx1"/>
                </a:solidFill>
                <a:effectLst>
                  <a:outerShdw blurRad="38100" dist="19050" dir="2700000" algn="tl" rotWithShape="0">
                    <a:schemeClr val="dk1">
                      <a:alpha val="40000"/>
                    </a:schemeClr>
                  </a:outerShdw>
                </a:effectLst>
              </a:rPr>
              <a:t>AND </a:t>
            </a:r>
          </a:p>
          <a:p>
            <a:pPr algn="ctr"/>
            <a:r>
              <a:rPr lang="en-US" sz="4400" b="1" cap="none" spc="0" dirty="0">
                <a:ln w="0"/>
                <a:solidFill>
                  <a:schemeClr val="tx1"/>
                </a:solidFill>
                <a:effectLst>
                  <a:outerShdw blurRad="38100" dist="19050" dir="2700000" algn="tl" rotWithShape="0">
                    <a:schemeClr val="dk1">
                      <a:alpha val="40000"/>
                    </a:schemeClr>
                  </a:outerShdw>
                </a:effectLst>
              </a:rPr>
              <a:t>COCKPIT</a:t>
            </a:r>
          </a:p>
        </p:txBody>
      </p:sp>
    </p:spTree>
    <p:extLst>
      <p:ext uri="{BB962C8B-B14F-4D97-AF65-F5344CB8AC3E}">
        <p14:creationId xmlns:p14="http://schemas.microsoft.com/office/powerpoint/2010/main" val="1519474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39"/>
        <p:cNvGrpSpPr/>
        <p:nvPr/>
      </p:nvGrpSpPr>
      <p:grpSpPr>
        <a:xfrm>
          <a:off x="0" y="0"/>
          <a:ext cx="0" cy="0"/>
          <a:chOff x="0" y="0"/>
          <a:chExt cx="0" cy="0"/>
        </a:xfrm>
      </p:grpSpPr>
      <p:sp>
        <p:nvSpPr>
          <p:cNvPr id="20440" name="Google Shape;20440;p53"/>
          <p:cNvSpPr txBox="1">
            <a:spLocks noGrp="1"/>
          </p:cNvSpPr>
          <p:nvPr>
            <p:ph type="title"/>
          </p:nvPr>
        </p:nvSpPr>
        <p:spPr>
          <a:xfrm>
            <a:off x="-304800" y="6485"/>
            <a:ext cx="9753600" cy="572700"/>
          </a:xfrm>
          <a:prstGeom prst="rect">
            <a:avLst/>
          </a:prstGeom>
        </p:spPr>
        <p:txBody>
          <a:bodyPr spcFirstLastPara="1" wrap="square" lIns="91425" tIns="91425" rIns="91425" bIns="91425" anchor="ctr" anchorCtr="0">
            <a:noAutofit/>
          </a:bodyPr>
          <a:lstStyle/>
          <a:p>
            <a:pPr algn="ctr"/>
            <a:r>
              <a:rPr lang="en" sz="2800" b="1" cap="none" spc="0" dirty="0">
                <a:ln/>
                <a:solidFill>
                  <a:schemeClr val="accent2">
                    <a:lumMod val="50000"/>
                  </a:schemeClr>
                </a:solidFill>
                <a:effectLst/>
                <a:latin typeface="Antique Olive Compact" panose="020B0904030504030204" pitchFamily="34" charset="0"/>
              </a:rPr>
              <a:t>ISOMETRIC &amp; ENGINEERING DRAWING</a:t>
            </a:r>
            <a:endParaRPr lang="en-IN" sz="2800" b="1" cap="none" spc="0" dirty="0">
              <a:ln/>
              <a:solidFill>
                <a:schemeClr val="accent2">
                  <a:lumMod val="50000"/>
                </a:schemeClr>
              </a:solidFill>
              <a:effectLst/>
            </a:endParaRPr>
          </a:p>
        </p:txBody>
      </p:sp>
      <p:grpSp>
        <p:nvGrpSpPr>
          <p:cNvPr id="20441" name="Google Shape;20441;p53"/>
          <p:cNvGrpSpPr/>
          <p:nvPr/>
        </p:nvGrpSpPr>
        <p:grpSpPr>
          <a:xfrm>
            <a:off x="1778223" y="1722375"/>
            <a:ext cx="303221" cy="303605"/>
            <a:chOff x="3639025" y="1722350"/>
            <a:chExt cx="1947467" cy="1949937"/>
          </a:xfrm>
        </p:grpSpPr>
        <p:sp>
          <p:nvSpPr>
            <p:cNvPr id="20442" name="Google Shape;20442;p53"/>
            <p:cNvSpPr/>
            <p:nvPr/>
          </p:nvSpPr>
          <p:spPr>
            <a:xfrm>
              <a:off x="3639025" y="1722350"/>
              <a:ext cx="1947467" cy="1949937"/>
            </a:xfrm>
            <a:custGeom>
              <a:avLst/>
              <a:gdLst/>
              <a:ahLst/>
              <a:cxnLst/>
              <a:rect l="l" t="t" r="r" b="b"/>
              <a:pathLst>
                <a:path w="26020" h="26053" extrusionOk="0">
                  <a:moveTo>
                    <a:pt x="4704" y="4604"/>
                  </a:moveTo>
                  <a:cubicBezTo>
                    <a:pt x="9341" y="0"/>
                    <a:pt x="16846" y="67"/>
                    <a:pt x="21416" y="4704"/>
                  </a:cubicBezTo>
                  <a:cubicBezTo>
                    <a:pt x="26020" y="9374"/>
                    <a:pt x="25953" y="16879"/>
                    <a:pt x="21316" y="21449"/>
                  </a:cubicBezTo>
                  <a:cubicBezTo>
                    <a:pt x="16646" y="26052"/>
                    <a:pt x="9141" y="25985"/>
                    <a:pt x="4571" y="21315"/>
                  </a:cubicBezTo>
                  <a:cubicBezTo>
                    <a:pt x="1" y="16679"/>
                    <a:pt x="34" y="9173"/>
                    <a:pt x="4704" y="46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3" name="Google Shape;20443;p53"/>
            <p:cNvGrpSpPr/>
            <p:nvPr/>
          </p:nvGrpSpPr>
          <p:grpSpPr>
            <a:xfrm>
              <a:off x="3756381" y="1782226"/>
              <a:ext cx="1625409" cy="1840132"/>
              <a:chOff x="3756381" y="1782226"/>
              <a:chExt cx="1625409" cy="1840132"/>
            </a:xfrm>
          </p:grpSpPr>
          <p:sp>
            <p:nvSpPr>
              <p:cNvPr id="20444" name="Google Shape;20444;p53"/>
              <p:cNvSpPr/>
              <p:nvPr/>
            </p:nvSpPr>
            <p:spPr>
              <a:xfrm>
                <a:off x="3771350" y="2955638"/>
                <a:ext cx="1288382" cy="666719"/>
              </a:xfrm>
              <a:custGeom>
                <a:avLst/>
                <a:gdLst/>
                <a:ahLst/>
                <a:cxnLst/>
                <a:rect l="l" t="t" r="r" b="b"/>
                <a:pathLst>
                  <a:path w="17214" h="8908" extrusionOk="0">
                    <a:moveTo>
                      <a:pt x="234" y="901"/>
                    </a:moveTo>
                    <a:cubicBezTo>
                      <a:pt x="1" y="234"/>
                      <a:pt x="1435" y="134"/>
                      <a:pt x="2002" y="67"/>
                    </a:cubicBezTo>
                    <a:cubicBezTo>
                      <a:pt x="2903" y="1"/>
                      <a:pt x="3804" y="201"/>
                      <a:pt x="4604" y="668"/>
                    </a:cubicBezTo>
                    <a:lnTo>
                      <a:pt x="5271" y="1101"/>
                    </a:lnTo>
                    <a:cubicBezTo>
                      <a:pt x="5505" y="1302"/>
                      <a:pt x="5705" y="1502"/>
                      <a:pt x="5872" y="1702"/>
                    </a:cubicBezTo>
                    <a:cubicBezTo>
                      <a:pt x="6305" y="2169"/>
                      <a:pt x="6772" y="2603"/>
                      <a:pt x="7306" y="2936"/>
                    </a:cubicBezTo>
                    <a:cubicBezTo>
                      <a:pt x="7907" y="3203"/>
                      <a:pt x="8540" y="3370"/>
                      <a:pt x="9207" y="3470"/>
                    </a:cubicBezTo>
                    <a:cubicBezTo>
                      <a:pt x="9508" y="3503"/>
                      <a:pt x="9808" y="3537"/>
                      <a:pt x="10141" y="3570"/>
                    </a:cubicBezTo>
                    <a:cubicBezTo>
                      <a:pt x="10442" y="3603"/>
                      <a:pt x="10842" y="3670"/>
                      <a:pt x="11176" y="3670"/>
                    </a:cubicBezTo>
                    <a:cubicBezTo>
                      <a:pt x="11843" y="3637"/>
                      <a:pt x="12510" y="3670"/>
                      <a:pt x="13177" y="3737"/>
                    </a:cubicBezTo>
                    <a:cubicBezTo>
                      <a:pt x="13777" y="3770"/>
                      <a:pt x="14378" y="3837"/>
                      <a:pt x="14978" y="3970"/>
                    </a:cubicBezTo>
                    <a:cubicBezTo>
                      <a:pt x="15545" y="4170"/>
                      <a:pt x="16012" y="4504"/>
                      <a:pt x="16346" y="4971"/>
                    </a:cubicBezTo>
                    <a:cubicBezTo>
                      <a:pt x="16546" y="5238"/>
                      <a:pt x="16713" y="5505"/>
                      <a:pt x="16846" y="5805"/>
                    </a:cubicBezTo>
                    <a:cubicBezTo>
                      <a:pt x="17046" y="6072"/>
                      <a:pt x="17180" y="6405"/>
                      <a:pt x="17213" y="6739"/>
                    </a:cubicBezTo>
                    <a:cubicBezTo>
                      <a:pt x="13811" y="8740"/>
                      <a:pt x="9674" y="8907"/>
                      <a:pt x="6105" y="7206"/>
                    </a:cubicBezTo>
                    <a:cubicBezTo>
                      <a:pt x="6105" y="7206"/>
                      <a:pt x="1602" y="5238"/>
                      <a:pt x="234" y="90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5" name="Google Shape;20445;p53"/>
              <p:cNvSpPr/>
              <p:nvPr/>
            </p:nvSpPr>
            <p:spPr>
              <a:xfrm>
                <a:off x="3756381" y="1782226"/>
                <a:ext cx="1625409" cy="933841"/>
              </a:xfrm>
              <a:custGeom>
                <a:avLst/>
                <a:gdLst/>
                <a:ahLst/>
                <a:cxnLst/>
                <a:rect l="l" t="t" r="r" b="b"/>
                <a:pathLst>
                  <a:path w="21717" h="12477" extrusionOk="0">
                    <a:moveTo>
                      <a:pt x="10341" y="434"/>
                    </a:moveTo>
                    <a:cubicBezTo>
                      <a:pt x="5438" y="901"/>
                      <a:pt x="1302" y="4371"/>
                      <a:pt x="1" y="9141"/>
                    </a:cubicBezTo>
                    <a:cubicBezTo>
                      <a:pt x="2903" y="7373"/>
                      <a:pt x="6605" y="9374"/>
                      <a:pt x="6906" y="9674"/>
                    </a:cubicBezTo>
                    <a:cubicBezTo>
                      <a:pt x="8507" y="11042"/>
                      <a:pt x="10508" y="11909"/>
                      <a:pt x="12610" y="12109"/>
                    </a:cubicBezTo>
                    <a:cubicBezTo>
                      <a:pt x="15912" y="12476"/>
                      <a:pt x="16946" y="8907"/>
                      <a:pt x="19748" y="7206"/>
                    </a:cubicBezTo>
                    <a:cubicBezTo>
                      <a:pt x="20349" y="6839"/>
                      <a:pt x="21016" y="6539"/>
                      <a:pt x="21716" y="6372"/>
                    </a:cubicBezTo>
                    <a:cubicBezTo>
                      <a:pt x="19415" y="2336"/>
                      <a:pt x="14978" y="1"/>
                      <a:pt x="10341" y="43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46" name="Google Shape;20446;p53"/>
            <p:cNvSpPr/>
            <p:nvPr/>
          </p:nvSpPr>
          <p:spPr>
            <a:xfrm>
              <a:off x="4889824" y="3532391"/>
              <a:ext cx="20058" cy="5015"/>
            </a:xfrm>
            <a:custGeom>
              <a:avLst/>
              <a:gdLst/>
              <a:ahLst/>
              <a:cxnLst/>
              <a:rect l="l" t="t" r="r" b="b"/>
              <a:pathLst>
                <a:path w="268" h="67" extrusionOk="0">
                  <a:moveTo>
                    <a:pt x="268" y="0"/>
                  </a:moveTo>
                  <a:lnTo>
                    <a:pt x="268" y="0"/>
                  </a:lnTo>
                  <a:lnTo>
                    <a:pt x="1" y="67"/>
                  </a:lnTo>
                  <a:close/>
                </a:path>
              </a:pathLst>
            </a:custGeom>
            <a:solidFill>
              <a:srgbClr val="FFC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7" name="Google Shape;20447;p53"/>
            <p:cNvGrpSpPr/>
            <p:nvPr/>
          </p:nvGrpSpPr>
          <p:grpSpPr>
            <a:xfrm>
              <a:off x="3806302" y="1827207"/>
              <a:ext cx="1692844" cy="1755181"/>
              <a:chOff x="3806302" y="1827207"/>
              <a:chExt cx="1692844" cy="1755181"/>
            </a:xfrm>
          </p:grpSpPr>
          <p:sp>
            <p:nvSpPr>
              <p:cNvPr id="20448" name="Google Shape;20448;p53"/>
              <p:cNvSpPr/>
              <p:nvPr/>
            </p:nvSpPr>
            <p:spPr>
              <a:xfrm>
                <a:off x="4600251" y="3025543"/>
                <a:ext cx="766562" cy="279696"/>
              </a:xfrm>
              <a:custGeom>
                <a:avLst/>
                <a:gdLst/>
                <a:ahLst/>
                <a:cxnLst/>
                <a:rect l="l" t="t" r="r" b="b"/>
                <a:pathLst>
                  <a:path w="10242" h="3737" extrusionOk="0">
                    <a:moveTo>
                      <a:pt x="9240" y="1168"/>
                    </a:moveTo>
                    <a:cubicBezTo>
                      <a:pt x="8840" y="901"/>
                      <a:pt x="8373" y="701"/>
                      <a:pt x="7973" y="468"/>
                    </a:cubicBezTo>
                    <a:cubicBezTo>
                      <a:pt x="7773" y="301"/>
                      <a:pt x="7573" y="201"/>
                      <a:pt x="7372" y="67"/>
                    </a:cubicBezTo>
                    <a:cubicBezTo>
                      <a:pt x="7172" y="1"/>
                      <a:pt x="6972" y="1"/>
                      <a:pt x="6739" y="34"/>
                    </a:cubicBezTo>
                    <a:cubicBezTo>
                      <a:pt x="6105" y="101"/>
                      <a:pt x="5504" y="101"/>
                      <a:pt x="4837" y="201"/>
                    </a:cubicBezTo>
                    <a:cubicBezTo>
                      <a:pt x="4604" y="201"/>
                      <a:pt x="4370" y="301"/>
                      <a:pt x="4170" y="434"/>
                    </a:cubicBezTo>
                    <a:cubicBezTo>
                      <a:pt x="4003" y="568"/>
                      <a:pt x="4037" y="735"/>
                      <a:pt x="3803" y="801"/>
                    </a:cubicBezTo>
                    <a:cubicBezTo>
                      <a:pt x="3570" y="835"/>
                      <a:pt x="3303" y="868"/>
                      <a:pt x="3069" y="868"/>
                    </a:cubicBezTo>
                    <a:cubicBezTo>
                      <a:pt x="2736" y="901"/>
                      <a:pt x="2369" y="868"/>
                      <a:pt x="2035" y="835"/>
                    </a:cubicBezTo>
                    <a:cubicBezTo>
                      <a:pt x="1668" y="801"/>
                      <a:pt x="1335" y="701"/>
                      <a:pt x="1001" y="568"/>
                    </a:cubicBezTo>
                    <a:cubicBezTo>
                      <a:pt x="868" y="501"/>
                      <a:pt x="134" y="167"/>
                      <a:pt x="34" y="368"/>
                    </a:cubicBezTo>
                    <a:cubicBezTo>
                      <a:pt x="0" y="501"/>
                      <a:pt x="334" y="801"/>
                      <a:pt x="401" y="835"/>
                    </a:cubicBezTo>
                    <a:cubicBezTo>
                      <a:pt x="634" y="1068"/>
                      <a:pt x="901" y="1268"/>
                      <a:pt x="1168" y="1402"/>
                    </a:cubicBezTo>
                    <a:cubicBezTo>
                      <a:pt x="1602" y="1602"/>
                      <a:pt x="2069" y="1735"/>
                      <a:pt x="2536" y="1769"/>
                    </a:cubicBezTo>
                    <a:cubicBezTo>
                      <a:pt x="3336" y="1869"/>
                      <a:pt x="4137" y="1935"/>
                      <a:pt x="4971" y="2035"/>
                    </a:cubicBezTo>
                    <a:cubicBezTo>
                      <a:pt x="5638" y="2069"/>
                      <a:pt x="6272" y="2236"/>
                      <a:pt x="6872" y="2469"/>
                    </a:cubicBezTo>
                    <a:cubicBezTo>
                      <a:pt x="7172" y="2569"/>
                      <a:pt x="7472" y="2636"/>
                      <a:pt x="7773" y="2803"/>
                    </a:cubicBezTo>
                    <a:cubicBezTo>
                      <a:pt x="8140" y="3070"/>
                      <a:pt x="8473" y="3370"/>
                      <a:pt x="8773" y="3737"/>
                    </a:cubicBezTo>
                    <a:cubicBezTo>
                      <a:pt x="9307" y="3136"/>
                      <a:pt x="9807" y="2502"/>
                      <a:pt x="10241" y="1802"/>
                    </a:cubicBezTo>
                    <a:cubicBezTo>
                      <a:pt x="10074" y="1702"/>
                      <a:pt x="9874" y="1535"/>
                      <a:pt x="9774" y="1468"/>
                    </a:cubicBezTo>
                    <a:cubicBezTo>
                      <a:pt x="9674" y="1402"/>
                      <a:pt x="9407" y="1268"/>
                      <a:pt x="9240" y="116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9" name="Google Shape;20449;p53"/>
              <p:cNvSpPr/>
              <p:nvPr/>
            </p:nvSpPr>
            <p:spPr>
              <a:xfrm>
                <a:off x="4807495" y="2783421"/>
                <a:ext cx="684083" cy="304619"/>
              </a:xfrm>
              <a:custGeom>
                <a:avLst/>
                <a:gdLst/>
                <a:ahLst/>
                <a:cxnLst/>
                <a:rect l="l" t="t" r="r" b="b"/>
                <a:pathLst>
                  <a:path w="9140" h="4070" extrusionOk="0">
                    <a:moveTo>
                      <a:pt x="6805" y="267"/>
                    </a:moveTo>
                    <a:cubicBezTo>
                      <a:pt x="6305" y="434"/>
                      <a:pt x="5804" y="734"/>
                      <a:pt x="5271" y="834"/>
                    </a:cubicBezTo>
                    <a:cubicBezTo>
                      <a:pt x="4303" y="967"/>
                      <a:pt x="3403" y="734"/>
                      <a:pt x="2435" y="667"/>
                    </a:cubicBezTo>
                    <a:cubicBezTo>
                      <a:pt x="2068" y="634"/>
                      <a:pt x="1735" y="600"/>
                      <a:pt x="1368" y="500"/>
                    </a:cubicBezTo>
                    <a:cubicBezTo>
                      <a:pt x="1001" y="400"/>
                      <a:pt x="334" y="0"/>
                      <a:pt x="0" y="100"/>
                    </a:cubicBezTo>
                    <a:cubicBezTo>
                      <a:pt x="134" y="167"/>
                      <a:pt x="267" y="267"/>
                      <a:pt x="400" y="334"/>
                    </a:cubicBezTo>
                    <a:cubicBezTo>
                      <a:pt x="967" y="767"/>
                      <a:pt x="1635" y="1034"/>
                      <a:pt x="2368" y="1067"/>
                    </a:cubicBezTo>
                    <a:cubicBezTo>
                      <a:pt x="3002" y="1034"/>
                      <a:pt x="3669" y="1201"/>
                      <a:pt x="4236" y="1534"/>
                    </a:cubicBezTo>
                    <a:cubicBezTo>
                      <a:pt x="4570" y="1701"/>
                      <a:pt x="4670" y="1935"/>
                      <a:pt x="4937" y="2202"/>
                    </a:cubicBezTo>
                    <a:cubicBezTo>
                      <a:pt x="5204" y="2402"/>
                      <a:pt x="5504" y="2569"/>
                      <a:pt x="5804" y="2702"/>
                    </a:cubicBezTo>
                    <a:cubicBezTo>
                      <a:pt x="6171" y="2869"/>
                      <a:pt x="6538" y="3002"/>
                      <a:pt x="6905" y="3202"/>
                    </a:cubicBezTo>
                    <a:cubicBezTo>
                      <a:pt x="7139" y="3336"/>
                      <a:pt x="7639" y="3869"/>
                      <a:pt x="8006" y="4070"/>
                    </a:cubicBezTo>
                    <a:cubicBezTo>
                      <a:pt x="8606" y="2869"/>
                      <a:pt x="8973" y="1568"/>
                      <a:pt x="9140" y="200"/>
                    </a:cubicBezTo>
                    <a:cubicBezTo>
                      <a:pt x="8373" y="100"/>
                      <a:pt x="7572" y="133"/>
                      <a:pt x="6805" y="267"/>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0" name="Google Shape;20450;p53"/>
              <p:cNvSpPr/>
              <p:nvPr/>
            </p:nvSpPr>
            <p:spPr>
              <a:xfrm>
                <a:off x="3806302" y="2176731"/>
                <a:ext cx="1692844" cy="526834"/>
              </a:xfrm>
              <a:custGeom>
                <a:avLst/>
                <a:gdLst/>
                <a:ahLst/>
                <a:cxnLst/>
                <a:rect l="l" t="t" r="r" b="b"/>
                <a:pathLst>
                  <a:path w="22618" h="7039" extrusionOk="0">
                    <a:moveTo>
                      <a:pt x="1535" y="1635"/>
                    </a:moveTo>
                    <a:cubicBezTo>
                      <a:pt x="2202" y="1501"/>
                      <a:pt x="2903" y="1535"/>
                      <a:pt x="3537" y="1668"/>
                    </a:cubicBezTo>
                    <a:cubicBezTo>
                      <a:pt x="4271" y="1868"/>
                      <a:pt x="4971" y="2168"/>
                      <a:pt x="5605" y="2535"/>
                    </a:cubicBezTo>
                    <a:cubicBezTo>
                      <a:pt x="6239" y="2902"/>
                      <a:pt x="6772" y="3369"/>
                      <a:pt x="7406" y="3770"/>
                    </a:cubicBezTo>
                    <a:cubicBezTo>
                      <a:pt x="8107" y="4203"/>
                      <a:pt x="8874" y="4570"/>
                      <a:pt x="9674" y="4770"/>
                    </a:cubicBezTo>
                    <a:cubicBezTo>
                      <a:pt x="10575" y="5004"/>
                      <a:pt x="11442" y="5104"/>
                      <a:pt x="12343" y="5137"/>
                    </a:cubicBezTo>
                    <a:cubicBezTo>
                      <a:pt x="13978" y="5071"/>
                      <a:pt x="15679" y="4604"/>
                      <a:pt x="17280" y="4870"/>
                    </a:cubicBezTo>
                    <a:cubicBezTo>
                      <a:pt x="19081" y="5204"/>
                      <a:pt x="21249" y="5704"/>
                      <a:pt x="22617" y="7039"/>
                    </a:cubicBezTo>
                    <a:cubicBezTo>
                      <a:pt x="22617" y="6672"/>
                      <a:pt x="22617" y="6271"/>
                      <a:pt x="22550" y="5871"/>
                    </a:cubicBezTo>
                    <a:cubicBezTo>
                      <a:pt x="22450" y="4804"/>
                      <a:pt x="22217" y="3736"/>
                      <a:pt x="21816" y="2736"/>
                    </a:cubicBezTo>
                    <a:cubicBezTo>
                      <a:pt x="21283" y="2502"/>
                      <a:pt x="20049" y="3670"/>
                      <a:pt x="19315" y="3836"/>
                    </a:cubicBezTo>
                    <a:cubicBezTo>
                      <a:pt x="18848" y="3970"/>
                      <a:pt x="18381" y="3970"/>
                      <a:pt x="17914" y="3836"/>
                    </a:cubicBezTo>
                    <a:cubicBezTo>
                      <a:pt x="17814" y="3803"/>
                      <a:pt x="17647" y="3670"/>
                      <a:pt x="17647" y="3536"/>
                    </a:cubicBezTo>
                    <a:cubicBezTo>
                      <a:pt x="17647" y="3269"/>
                      <a:pt x="17847" y="3403"/>
                      <a:pt x="17980" y="3236"/>
                    </a:cubicBezTo>
                    <a:cubicBezTo>
                      <a:pt x="18281" y="2836"/>
                      <a:pt x="17080" y="1935"/>
                      <a:pt x="16713" y="1802"/>
                    </a:cubicBezTo>
                    <a:cubicBezTo>
                      <a:pt x="15912" y="1401"/>
                      <a:pt x="15045" y="1101"/>
                      <a:pt x="14178" y="934"/>
                    </a:cubicBezTo>
                    <a:cubicBezTo>
                      <a:pt x="13477" y="901"/>
                      <a:pt x="12810" y="968"/>
                      <a:pt x="12176" y="1201"/>
                    </a:cubicBezTo>
                    <a:cubicBezTo>
                      <a:pt x="11376" y="1401"/>
                      <a:pt x="10542" y="1468"/>
                      <a:pt x="9741" y="1401"/>
                    </a:cubicBezTo>
                    <a:cubicBezTo>
                      <a:pt x="9241" y="1401"/>
                      <a:pt x="8774" y="1234"/>
                      <a:pt x="8340" y="1001"/>
                    </a:cubicBezTo>
                    <a:cubicBezTo>
                      <a:pt x="8073" y="801"/>
                      <a:pt x="7773" y="667"/>
                      <a:pt x="7440" y="567"/>
                    </a:cubicBezTo>
                    <a:cubicBezTo>
                      <a:pt x="6672" y="300"/>
                      <a:pt x="5838" y="200"/>
                      <a:pt x="5038" y="334"/>
                    </a:cubicBezTo>
                    <a:cubicBezTo>
                      <a:pt x="4237" y="467"/>
                      <a:pt x="3470" y="601"/>
                      <a:pt x="2703" y="267"/>
                    </a:cubicBezTo>
                    <a:cubicBezTo>
                      <a:pt x="2202" y="67"/>
                      <a:pt x="1702" y="0"/>
                      <a:pt x="1168" y="67"/>
                    </a:cubicBezTo>
                    <a:cubicBezTo>
                      <a:pt x="701" y="701"/>
                      <a:pt x="334" y="1368"/>
                      <a:pt x="1" y="2102"/>
                    </a:cubicBezTo>
                    <a:cubicBezTo>
                      <a:pt x="268" y="2135"/>
                      <a:pt x="1135" y="1635"/>
                      <a:pt x="1535" y="1635"/>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1" name="Google Shape;20451;p53"/>
              <p:cNvSpPr/>
              <p:nvPr/>
            </p:nvSpPr>
            <p:spPr>
              <a:xfrm>
                <a:off x="4080981" y="1827207"/>
                <a:ext cx="1083606" cy="329617"/>
              </a:xfrm>
              <a:custGeom>
                <a:avLst/>
                <a:gdLst/>
                <a:ahLst/>
                <a:cxnLst/>
                <a:rect l="l" t="t" r="r" b="b"/>
                <a:pathLst>
                  <a:path w="14478" h="4404" extrusionOk="0">
                    <a:moveTo>
                      <a:pt x="1501" y="3102"/>
                    </a:moveTo>
                    <a:cubicBezTo>
                      <a:pt x="2302" y="3536"/>
                      <a:pt x="3169" y="3603"/>
                      <a:pt x="4036" y="3870"/>
                    </a:cubicBezTo>
                    <a:cubicBezTo>
                      <a:pt x="4837" y="4103"/>
                      <a:pt x="5704" y="4103"/>
                      <a:pt x="6505" y="3836"/>
                    </a:cubicBezTo>
                    <a:cubicBezTo>
                      <a:pt x="6705" y="3703"/>
                      <a:pt x="6938" y="3636"/>
                      <a:pt x="7172" y="3569"/>
                    </a:cubicBezTo>
                    <a:cubicBezTo>
                      <a:pt x="7539" y="3536"/>
                      <a:pt x="7906" y="3536"/>
                      <a:pt x="8273" y="3603"/>
                    </a:cubicBezTo>
                    <a:cubicBezTo>
                      <a:pt x="8706" y="3670"/>
                      <a:pt x="9140" y="3770"/>
                      <a:pt x="9574" y="3903"/>
                    </a:cubicBezTo>
                    <a:cubicBezTo>
                      <a:pt x="10074" y="4036"/>
                      <a:pt x="10574" y="4103"/>
                      <a:pt x="11075" y="4237"/>
                    </a:cubicBezTo>
                    <a:cubicBezTo>
                      <a:pt x="11442" y="4370"/>
                      <a:pt x="11842" y="4403"/>
                      <a:pt x="12242" y="4303"/>
                    </a:cubicBezTo>
                    <a:cubicBezTo>
                      <a:pt x="12476" y="4237"/>
                      <a:pt x="12376" y="3970"/>
                      <a:pt x="12276" y="3770"/>
                    </a:cubicBezTo>
                    <a:cubicBezTo>
                      <a:pt x="12075" y="3436"/>
                      <a:pt x="11842" y="3136"/>
                      <a:pt x="11575" y="2869"/>
                    </a:cubicBezTo>
                    <a:cubicBezTo>
                      <a:pt x="11275" y="2602"/>
                      <a:pt x="10674" y="2502"/>
                      <a:pt x="10541" y="2068"/>
                    </a:cubicBezTo>
                    <a:cubicBezTo>
                      <a:pt x="10441" y="1768"/>
                      <a:pt x="10541" y="1568"/>
                      <a:pt x="10875" y="1601"/>
                    </a:cubicBezTo>
                    <a:cubicBezTo>
                      <a:pt x="11242" y="1635"/>
                      <a:pt x="11608" y="1701"/>
                      <a:pt x="11975" y="1802"/>
                    </a:cubicBezTo>
                    <a:cubicBezTo>
                      <a:pt x="12409" y="1902"/>
                      <a:pt x="12843" y="2035"/>
                      <a:pt x="13276" y="2168"/>
                    </a:cubicBezTo>
                    <a:cubicBezTo>
                      <a:pt x="13577" y="2235"/>
                      <a:pt x="14077" y="2269"/>
                      <a:pt x="14477" y="2369"/>
                    </a:cubicBezTo>
                    <a:cubicBezTo>
                      <a:pt x="12976" y="1168"/>
                      <a:pt x="11175" y="367"/>
                      <a:pt x="9307" y="0"/>
                    </a:cubicBezTo>
                    <a:cubicBezTo>
                      <a:pt x="9073" y="134"/>
                      <a:pt x="8840" y="367"/>
                      <a:pt x="8706" y="401"/>
                    </a:cubicBezTo>
                    <a:cubicBezTo>
                      <a:pt x="8440" y="534"/>
                      <a:pt x="8173" y="634"/>
                      <a:pt x="8106" y="968"/>
                    </a:cubicBezTo>
                    <a:cubicBezTo>
                      <a:pt x="8039" y="1234"/>
                      <a:pt x="8139" y="1535"/>
                      <a:pt x="8373" y="1735"/>
                    </a:cubicBezTo>
                    <a:cubicBezTo>
                      <a:pt x="8506" y="1835"/>
                      <a:pt x="8907" y="2068"/>
                      <a:pt x="8873" y="2269"/>
                    </a:cubicBezTo>
                    <a:cubicBezTo>
                      <a:pt x="8806" y="2702"/>
                      <a:pt x="7239" y="2335"/>
                      <a:pt x="6972" y="2269"/>
                    </a:cubicBezTo>
                    <a:cubicBezTo>
                      <a:pt x="6138" y="2168"/>
                      <a:pt x="5371" y="1935"/>
                      <a:pt x="4603" y="1568"/>
                    </a:cubicBezTo>
                    <a:cubicBezTo>
                      <a:pt x="4303" y="1435"/>
                      <a:pt x="4036" y="1268"/>
                      <a:pt x="3803" y="1034"/>
                    </a:cubicBezTo>
                    <a:cubicBezTo>
                      <a:pt x="3603" y="834"/>
                      <a:pt x="3436" y="634"/>
                      <a:pt x="3269" y="401"/>
                    </a:cubicBezTo>
                    <a:cubicBezTo>
                      <a:pt x="2102" y="801"/>
                      <a:pt x="1001" y="1368"/>
                      <a:pt x="0" y="2135"/>
                    </a:cubicBezTo>
                    <a:cubicBezTo>
                      <a:pt x="200" y="2469"/>
                      <a:pt x="1134" y="2902"/>
                      <a:pt x="1501" y="310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2" name="Google Shape;20452;p53"/>
              <p:cNvSpPr/>
              <p:nvPr/>
            </p:nvSpPr>
            <p:spPr>
              <a:xfrm>
                <a:off x="4637673" y="3360098"/>
                <a:ext cx="272211" cy="222290"/>
              </a:xfrm>
              <a:custGeom>
                <a:avLst/>
                <a:gdLst/>
                <a:ahLst/>
                <a:cxnLst/>
                <a:rect l="l" t="t" r="r" b="b"/>
                <a:pathLst>
                  <a:path w="3637" h="2970" extrusionOk="0">
                    <a:moveTo>
                      <a:pt x="1268" y="634"/>
                    </a:moveTo>
                    <a:cubicBezTo>
                      <a:pt x="1268" y="801"/>
                      <a:pt x="1402" y="1068"/>
                      <a:pt x="1235" y="1235"/>
                    </a:cubicBezTo>
                    <a:cubicBezTo>
                      <a:pt x="1035" y="1368"/>
                      <a:pt x="835" y="1135"/>
                      <a:pt x="668" y="1068"/>
                    </a:cubicBezTo>
                    <a:cubicBezTo>
                      <a:pt x="535" y="1001"/>
                      <a:pt x="168" y="868"/>
                      <a:pt x="34" y="1035"/>
                    </a:cubicBezTo>
                    <a:cubicBezTo>
                      <a:pt x="1" y="1235"/>
                      <a:pt x="1" y="1468"/>
                      <a:pt x="68" y="1668"/>
                    </a:cubicBezTo>
                    <a:cubicBezTo>
                      <a:pt x="168" y="2102"/>
                      <a:pt x="201" y="2969"/>
                      <a:pt x="635" y="2936"/>
                    </a:cubicBezTo>
                    <a:cubicBezTo>
                      <a:pt x="1569" y="2836"/>
                      <a:pt x="2469" y="2669"/>
                      <a:pt x="3337" y="2369"/>
                    </a:cubicBezTo>
                    <a:lnTo>
                      <a:pt x="3637" y="2269"/>
                    </a:lnTo>
                    <a:cubicBezTo>
                      <a:pt x="3236" y="1802"/>
                      <a:pt x="2769" y="1335"/>
                      <a:pt x="2302" y="935"/>
                    </a:cubicBezTo>
                    <a:cubicBezTo>
                      <a:pt x="2102" y="768"/>
                      <a:pt x="1335" y="1"/>
                      <a:pt x="1268" y="634"/>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a:extLst>
              <a:ext uri="{FF2B5EF4-FFF2-40B4-BE49-F238E27FC236}">
                <a16:creationId xmlns:a16="http://schemas.microsoft.com/office/drawing/2014/main" id="{AA499A56-61F4-4204-9A0B-7C226E85BC8B}"/>
              </a:ext>
            </a:extLst>
          </p:cNvPr>
          <p:cNvPicPr>
            <a:picLocks noChangeAspect="1"/>
          </p:cNvPicPr>
          <p:nvPr/>
        </p:nvPicPr>
        <p:blipFill>
          <a:blip r:embed="rId3"/>
          <a:stretch>
            <a:fillRect/>
          </a:stretch>
        </p:blipFill>
        <p:spPr>
          <a:xfrm>
            <a:off x="1450081" y="476857"/>
            <a:ext cx="6243837" cy="4563276"/>
          </a:xfrm>
          <a:prstGeom prst="rect">
            <a:avLst/>
          </a:prstGeom>
        </p:spPr>
      </p:pic>
    </p:spTree>
    <p:extLst>
      <p:ext uri="{BB962C8B-B14F-4D97-AF65-F5344CB8AC3E}">
        <p14:creationId xmlns:p14="http://schemas.microsoft.com/office/powerpoint/2010/main" val="3538581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71"/>
        <p:cNvGrpSpPr/>
        <p:nvPr/>
      </p:nvGrpSpPr>
      <p:grpSpPr>
        <a:xfrm>
          <a:off x="0" y="0"/>
          <a:ext cx="0" cy="0"/>
          <a:chOff x="0" y="0"/>
          <a:chExt cx="0" cy="0"/>
        </a:xfrm>
      </p:grpSpPr>
      <p:sp>
        <p:nvSpPr>
          <p:cNvPr id="19872" name="Google Shape;19872;p50"/>
          <p:cNvSpPr txBox="1">
            <a:spLocks noGrp="1"/>
          </p:cNvSpPr>
          <p:nvPr>
            <p:ph type="title"/>
          </p:nvPr>
        </p:nvSpPr>
        <p:spPr>
          <a:xfrm>
            <a:off x="713250" y="231184"/>
            <a:ext cx="7717500" cy="572700"/>
          </a:xfrm>
          <a:prstGeom prst="rect">
            <a:avLst/>
          </a:prstGeom>
        </p:spPr>
        <p:txBody>
          <a:bodyPr spcFirstLastPara="1" wrap="square" lIns="91425" tIns="91425" rIns="91425" bIns="91425" anchor="ctr" anchorCtr="0">
            <a:noAutofit/>
          </a:bodyPr>
          <a:lstStyle/>
          <a:p>
            <a:pPr algn="ctr"/>
            <a:r>
              <a:rPr lang="en" sz="3200" b="1" cap="none" spc="0" dirty="0">
                <a:ln/>
                <a:solidFill>
                  <a:schemeClr val="accent2">
                    <a:lumMod val="50000"/>
                  </a:schemeClr>
                </a:solidFill>
                <a:effectLst/>
                <a:latin typeface="Antique Olive Compact" panose="020B0904030504030204" pitchFamily="34" charset="0"/>
              </a:rPr>
              <a:t>MAIN MODULE AND COCKPIT</a:t>
            </a:r>
            <a:endParaRPr lang="en-IN" sz="32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0267" name="Google Shape;20267;p50"/>
          <p:cNvSpPr txBox="1"/>
          <p:nvPr/>
        </p:nvSpPr>
        <p:spPr>
          <a:xfrm>
            <a:off x="191558" y="834658"/>
            <a:ext cx="8760884" cy="43088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u="sng" dirty="0">
                <a:solidFill>
                  <a:srgbClr val="002060"/>
                </a:solidFill>
                <a:latin typeface="Times New Roman" panose="02020603050405020304" pitchFamily="18" charset="0"/>
                <a:ea typeface="Roboto"/>
                <a:cs typeface="Times New Roman" panose="02020603050405020304" pitchFamily="18" charset="0"/>
                <a:sym typeface="Roboto"/>
              </a:rPr>
              <a:t>About</a:t>
            </a:r>
            <a:endParaRPr sz="2000" b="1" u="sng" dirty="0">
              <a:solidFill>
                <a:srgbClr val="002060"/>
              </a:solidFill>
              <a:latin typeface="Times New Roman" panose="02020603050405020304" pitchFamily="18" charset="0"/>
              <a:ea typeface="Roboto"/>
              <a:cs typeface="Times New Roman" panose="02020603050405020304" pitchFamily="18" charset="0"/>
              <a:sym typeface="Roboto"/>
            </a:endParaRPr>
          </a:p>
          <a:p>
            <a:r>
              <a:rPr lang="en" sz="1600" b="1" dirty="0">
                <a:solidFill>
                  <a:schemeClr val="tx1"/>
                </a:solidFill>
                <a:latin typeface="Times New Roman" panose="02020603050405020304" pitchFamily="18" charset="0"/>
                <a:ea typeface="Roboto"/>
                <a:cs typeface="Times New Roman" panose="02020603050405020304" pitchFamily="18" charset="0"/>
                <a:sym typeface="Roboto"/>
              </a:rPr>
              <a:t>A service module is a component of a crewed space capsule containing a variety of support systems used for spacecraft operations. </a:t>
            </a:r>
            <a:r>
              <a:rPr lang="en-US" sz="1600" b="1" dirty="0">
                <a:solidFill>
                  <a:schemeClr val="tx1"/>
                </a:solidFill>
                <a:latin typeface="Times New Roman" panose="02020603050405020304" pitchFamily="18" charset="0"/>
                <a:ea typeface="Roboto"/>
                <a:cs typeface="Times New Roman" panose="02020603050405020304" pitchFamily="18" charset="0"/>
                <a:sym typeface="Roboto"/>
              </a:rPr>
              <a:t>The crew cabin consists of the flight deck, the mid-deck, and the utility area. The Flight Deck carries the commander and pilot. The mid deck has seats for crew members to rest. The utility area contains the water tanks and air.</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br>
              <a:rPr lang="en" sz="1600" b="1" dirty="0">
                <a:solidFill>
                  <a:schemeClr val="tx1"/>
                </a:solidFill>
                <a:latin typeface="Times New Roman" panose="02020603050405020304" pitchFamily="18" charset="0"/>
                <a:ea typeface="Roboto"/>
                <a:cs typeface="Times New Roman" panose="02020603050405020304" pitchFamily="18" charset="0"/>
                <a:sym typeface="Roboto"/>
              </a:rPr>
            </a:br>
            <a:r>
              <a:rPr lang="en" sz="2000" b="1" u="sng" dirty="0">
                <a:solidFill>
                  <a:srgbClr val="002060"/>
                </a:solidFill>
                <a:latin typeface="Times New Roman" panose="02020603050405020304" pitchFamily="18" charset="0"/>
                <a:ea typeface="Roboto"/>
                <a:cs typeface="Times New Roman" panose="02020603050405020304" pitchFamily="18" charset="0"/>
                <a:sym typeface="Roboto"/>
              </a:rPr>
              <a:t>Processes involved</a:t>
            </a:r>
            <a:endParaRPr sz="2000" b="1" u="sng" dirty="0">
              <a:solidFill>
                <a:srgbClr val="002060"/>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Clr>
                <a:schemeClr val="dk1"/>
              </a:buClr>
              <a:buSzPts val="1100"/>
              <a:buFont typeface="Arial"/>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Cutting</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Clr>
                <a:schemeClr val="dk1"/>
              </a:buClr>
              <a:buSzPts val="1100"/>
              <a:buFont typeface="Arial"/>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Welding</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Clr>
                <a:schemeClr val="dk1"/>
              </a:buClr>
              <a:buSzPts val="1100"/>
              <a:buFont typeface="Arial"/>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Surface Finishing</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br>
              <a:rPr lang="en" sz="1600" b="1" dirty="0">
                <a:solidFill>
                  <a:schemeClr val="tx1"/>
                </a:solidFill>
                <a:latin typeface="Times New Roman" panose="02020603050405020304" pitchFamily="18" charset="0"/>
                <a:ea typeface="Roboto"/>
                <a:cs typeface="Times New Roman" panose="02020603050405020304" pitchFamily="18" charset="0"/>
                <a:sym typeface="Roboto"/>
              </a:rPr>
            </a:br>
            <a:r>
              <a:rPr lang="en" sz="2000" b="1" u="sng" dirty="0">
                <a:solidFill>
                  <a:srgbClr val="002060"/>
                </a:solidFill>
                <a:latin typeface="Times New Roman" panose="02020603050405020304" pitchFamily="18" charset="0"/>
                <a:ea typeface="Roboto"/>
                <a:cs typeface="Times New Roman" panose="02020603050405020304" pitchFamily="18" charset="0"/>
                <a:sym typeface="Roboto"/>
              </a:rPr>
              <a:t>Materials required</a:t>
            </a:r>
            <a:endParaRPr sz="2000" b="1" u="sng" dirty="0">
              <a:solidFill>
                <a:srgbClr val="002060"/>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High-grade Aluminium</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Carbon fibre/carbon composite</a:t>
            </a:r>
            <a:br>
              <a:rPr lang="en" sz="1600" b="1" dirty="0">
                <a:solidFill>
                  <a:schemeClr val="tx1"/>
                </a:solidFill>
                <a:latin typeface="Times New Roman" panose="02020603050405020304" pitchFamily="18" charset="0"/>
                <a:ea typeface="Roboto"/>
                <a:cs typeface="Times New Roman" panose="02020603050405020304" pitchFamily="18" charset="0"/>
                <a:sym typeface="Roboto"/>
              </a:rPr>
            </a:br>
            <a:r>
              <a:rPr lang="en" sz="1600" b="1" dirty="0">
                <a:solidFill>
                  <a:schemeClr val="tx1"/>
                </a:solidFill>
                <a:latin typeface="Times New Roman" panose="02020603050405020304" pitchFamily="18" charset="0"/>
                <a:ea typeface="Roboto"/>
                <a:cs typeface="Times New Roman" panose="02020603050405020304" pitchFamily="18" charset="0"/>
                <a:sym typeface="Roboto"/>
              </a:rPr>
              <a:t>Glass</a:t>
            </a:r>
            <a:br>
              <a:rPr lang="en" sz="1600" b="1" dirty="0">
                <a:solidFill>
                  <a:schemeClr val="tx1"/>
                </a:solidFill>
                <a:latin typeface="Times New Roman" panose="02020603050405020304" pitchFamily="18" charset="0"/>
                <a:ea typeface="Roboto"/>
                <a:cs typeface="Times New Roman" panose="02020603050405020304" pitchFamily="18" charset="0"/>
                <a:sym typeface="Roboto"/>
              </a:rPr>
            </a:br>
            <a:r>
              <a:rPr lang="en" sz="1600" b="1" dirty="0">
                <a:solidFill>
                  <a:schemeClr val="tx1"/>
                </a:solidFill>
                <a:latin typeface="Times New Roman" panose="02020603050405020304" pitchFamily="18" charset="0"/>
                <a:ea typeface="Roboto"/>
                <a:cs typeface="Times New Roman" panose="02020603050405020304" pitchFamily="18" charset="0"/>
                <a:sym typeface="Roboto"/>
              </a:rPr>
              <a:t>Mirror</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p:txBody>
      </p:sp>
    </p:spTree>
    <p:extLst>
      <p:ext uri="{BB962C8B-B14F-4D97-AF65-F5344CB8AC3E}">
        <p14:creationId xmlns:p14="http://schemas.microsoft.com/office/powerpoint/2010/main" val="684559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Shape 20515"/>
        <p:cNvGrpSpPr/>
        <p:nvPr/>
      </p:nvGrpSpPr>
      <p:grpSpPr>
        <a:xfrm>
          <a:off x="0" y="0"/>
          <a:ext cx="0" cy="0"/>
          <a:chOff x="0" y="0"/>
          <a:chExt cx="0" cy="0"/>
        </a:xfrm>
      </p:grpSpPr>
      <p:grpSp>
        <p:nvGrpSpPr>
          <p:cNvPr id="9" name="Group 8">
            <a:extLst>
              <a:ext uri="{FF2B5EF4-FFF2-40B4-BE49-F238E27FC236}">
                <a16:creationId xmlns:a16="http://schemas.microsoft.com/office/drawing/2014/main" id="{B77576E5-E7DB-46C7-B0D9-A0AB187873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2" y="0"/>
            <a:ext cx="9172471" cy="5142160"/>
            <a:chOff x="-15736" y="0"/>
            <a:chExt cx="12229962" cy="6856214"/>
          </a:xfrm>
        </p:grpSpPr>
        <p:pic>
          <p:nvPicPr>
            <p:cNvPr id="10" name="Picture 9">
              <a:extLst>
                <a:ext uri="{FF2B5EF4-FFF2-40B4-BE49-F238E27FC236}">
                  <a16:creationId xmlns:a16="http://schemas.microsoft.com/office/drawing/2014/main" id="{A2C244BC-AB19-460B-9A7B-5BAFE9DEAB0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C2D7728D-2CB0-4ADE-B6BF-4BA8ED772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A3E0EDB8-8162-4D16-9521-52415777B0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27060CB3-C139-4548-A73F-74689C9292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useBgFill="1">
        <p:nvSpPr>
          <p:cNvPr id="15" name="Rectangle 14">
            <a:extLst>
              <a:ext uri="{FF2B5EF4-FFF2-40B4-BE49-F238E27FC236}">
                <a16:creationId xmlns:a16="http://schemas.microsoft.com/office/drawing/2014/main" id="{DEB4B82D-A989-40D8-A457-F1D9C0345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14E99EC7-4ECA-46FD-A4EE-C28A8AC673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1802" y="21702"/>
            <a:ext cx="9141618" cy="5142161"/>
          </a:xfrm>
          <a:prstGeom prst="rect">
            <a:avLst/>
          </a:prstGeom>
        </p:spPr>
      </p:pic>
      <p:pic>
        <p:nvPicPr>
          <p:cNvPr id="4" name="Picture 3">
            <a:extLst>
              <a:ext uri="{FF2B5EF4-FFF2-40B4-BE49-F238E27FC236}">
                <a16:creationId xmlns:a16="http://schemas.microsoft.com/office/drawing/2014/main" id="{EC1045FA-4DFA-4717-A00A-B78BAA05127E}"/>
              </a:ext>
            </a:extLst>
          </p:cNvPr>
          <p:cNvPicPr>
            <a:picLocks noChangeAspect="1"/>
          </p:cNvPicPr>
          <p:nvPr/>
        </p:nvPicPr>
        <p:blipFill>
          <a:blip r:embed="rId6"/>
          <a:stretch>
            <a:fillRect/>
          </a:stretch>
        </p:blipFill>
        <p:spPr>
          <a:xfrm>
            <a:off x="769655" y="861977"/>
            <a:ext cx="4584914" cy="3461610"/>
          </a:xfrm>
          <a:prstGeom prst="rect">
            <a:avLst/>
          </a:prstGeom>
        </p:spPr>
      </p:pic>
      <p:grpSp>
        <p:nvGrpSpPr>
          <p:cNvPr id="19" name="Group 18">
            <a:extLst>
              <a:ext uri="{FF2B5EF4-FFF2-40B4-BE49-F238E27FC236}">
                <a16:creationId xmlns:a16="http://schemas.microsoft.com/office/drawing/2014/main" id="{67034349-EB95-4DEC-941A-A5BEB23CC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46717"/>
            <a:ext cx="9176000" cy="493776"/>
            <a:chOff x="-18288" y="3128956"/>
            <a:chExt cx="12234672" cy="658368"/>
          </a:xfrm>
        </p:grpSpPr>
        <p:sp useBgFill="1">
          <p:nvSpPr>
            <p:cNvPr id="20" name="Rounded Rectangle 21">
              <a:extLst>
                <a:ext uri="{FF2B5EF4-FFF2-40B4-BE49-F238E27FC236}">
                  <a16:creationId xmlns:a16="http://schemas.microsoft.com/office/drawing/2014/main" id="{4ED14EF1-39B3-426A-842A-CEA137A65D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1" name="Picture 20">
              <a:extLst>
                <a:ext uri="{FF2B5EF4-FFF2-40B4-BE49-F238E27FC236}">
                  <a16:creationId xmlns:a16="http://schemas.microsoft.com/office/drawing/2014/main" id="{20BA46E3-54EA-491A-BDC2-C9A945118E5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22" name="Rounded Rectangle 27">
              <a:extLst>
                <a:ext uri="{FF2B5EF4-FFF2-40B4-BE49-F238E27FC236}">
                  <a16:creationId xmlns:a16="http://schemas.microsoft.com/office/drawing/2014/main" id="{BC6C1592-02CC-4EA4-9A0E-7BE7C1ED8B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srgbClr val="171717">
                  <a:alpha val="82745"/>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3" name="Picture 22">
              <a:extLst>
                <a:ext uri="{FF2B5EF4-FFF2-40B4-BE49-F238E27FC236}">
                  <a16:creationId xmlns:a16="http://schemas.microsoft.com/office/drawing/2014/main" id="{367E44A5-FAF8-4D81-90C9-CFD68F1A131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6" name="Rectangle 5">
            <a:extLst>
              <a:ext uri="{FF2B5EF4-FFF2-40B4-BE49-F238E27FC236}">
                <a16:creationId xmlns:a16="http://schemas.microsoft.com/office/drawing/2014/main" id="{86DF4796-E4F2-4CF0-A9E6-60C2126A5CE2}"/>
              </a:ext>
            </a:extLst>
          </p:cNvPr>
          <p:cNvSpPr/>
          <p:nvPr/>
        </p:nvSpPr>
        <p:spPr>
          <a:xfrm>
            <a:off x="5723491" y="1693917"/>
            <a:ext cx="2569934" cy="1446550"/>
          </a:xfrm>
          <a:prstGeom prst="rect">
            <a:avLst/>
          </a:prstGeom>
          <a:noFill/>
        </p:spPr>
        <p:txBody>
          <a:bodyPr wrap="none" lIns="91440" tIns="45720" rIns="91440" bIns="45720">
            <a:spAutoFit/>
          </a:bodyPr>
          <a:lstStyle/>
          <a:p>
            <a:pPr algn="ctr"/>
            <a:r>
              <a:rPr lang="en-US" sz="4400" b="1" cap="none" spc="0" dirty="0">
                <a:ln w="0"/>
                <a:solidFill>
                  <a:schemeClr val="tx1"/>
                </a:solidFill>
                <a:effectLst>
                  <a:outerShdw blurRad="38100" dist="19050" dir="2700000" algn="tl" rotWithShape="0">
                    <a:schemeClr val="dk1">
                      <a:alpha val="40000"/>
                    </a:schemeClr>
                  </a:outerShdw>
                </a:effectLst>
              </a:rPr>
              <a:t>SIDE </a:t>
            </a:r>
          </a:p>
          <a:p>
            <a:pPr algn="ctr"/>
            <a:r>
              <a:rPr lang="en-US" sz="4400" b="1" cap="none" spc="0" dirty="0">
                <a:ln w="0"/>
                <a:solidFill>
                  <a:schemeClr val="tx1"/>
                </a:solidFill>
                <a:effectLst>
                  <a:outerShdw blurRad="38100" dist="19050" dir="2700000" algn="tl" rotWithShape="0">
                    <a:schemeClr val="dk1">
                      <a:alpha val="40000"/>
                    </a:schemeClr>
                  </a:outerShdw>
                </a:effectLst>
              </a:rPr>
              <a:t>ENGINE</a:t>
            </a:r>
            <a:endParaRPr lang="en-US" sz="54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60805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39"/>
        <p:cNvGrpSpPr/>
        <p:nvPr/>
      </p:nvGrpSpPr>
      <p:grpSpPr>
        <a:xfrm>
          <a:off x="0" y="0"/>
          <a:ext cx="0" cy="0"/>
          <a:chOff x="0" y="0"/>
          <a:chExt cx="0" cy="0"/>
        </a:xfrm>
      </p:grpSpPr>
      <p:grpSp>
        <p:nvGrpSpPr>
          <p:cNvPr id="20441" name="Google Shape;20441;p53"/>
          <p:cNvGrpSpPr/>
          <p:nvPr/>
        </p:nvGrpSpPr>
        <p:grpSpPr>
          <a:xfrm>
            <a:off x="1778223" y="1722375"/>
            <a:ext cx="303221" cy="303605"/>
            <a:chOff x="3639025" y="1722350"/>
            <a:chExt cx="1947467" cy="1949937"/>
          </a:xfrm>
        </p:grpSpPr>
        <p:sp>
          <p:nvSpPr>
            <p:cNvPr id="20442" name="Google Shape;20442;p53"/>
            <p:cNvSpPr/>
            <p:nvPr/>
          </p:nvSpPr>
          <p:spPr>
            <a:xfrm>
              <a:off x="3639025" y="1722350"/>
              <a:ext cx="1947467" cy="1949937"/>
            </a:xfrm>
            <a:custGeom>
              <a:avLst/>
              <a:gdLst/>
              <a:ahLst/>
              <a:cxnLst/>
              <a:rect l="l" t="t" r="r" b="b"/>
              <a:pathLst>
                <a:path w="26020" h="26053" extrusionOk="0">
                  <a:moveTo>
                    <a:pt x="4704" y="4604"/>
                  </a:moveTo>
                  <a:cubicBezTo>
                    <a:pt x="9341" y="0"/>
                    <a:pt x="16846" y="67"/>
                    <a:pt x="21416" y="4704"/>
                  </a:cubicBezTo>
                  <a:cubicBezTo>
                    <a:pt x="26020" y="9374"/>
                    <a:pt x="25953" y="16879"/>
                    <a:pt x="21316" y="21449"/>
                  </a:cubicBezTo>
                  <a:cubicBezTo>
                    <a:pt x="16646" y="26052"/>
                    <a:pt x="9141" y="25985"/>
                    <a:pt x="4571" y="21315"/>
                  </a:cubicBezTo>
                  <a:cubicBezTo>
                    <a:pt x="1" y="16679"/>
                    <a:pt x="34" y="9173"/>
                    <a:pt x="4704" y="46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3" name="Google Shape;20443;p53"/>
            <p:cNvGrpSpPr/>
            <p:nvPr/>
          </p:nvGrpSpPr>
          <p:grpSpPr>
            <a:xfrm>
              <a:off x="3756381" y="1782226"/>
              <a:ext cx="1625409" cy="1840132"/>
              <a:chOff x="3756381" y="1782226"/>
              <a:chExt cx="1625409" cy="1840132"/>
            </a:xfrm>
          </p:grpSpPr>
          <p:sp>
            <p:nvSpPr>
              <p:cNvPr id="20444" name="Google Shape;20444;p53"/>
              <p:cNvSpPr/>
              <p:nvPr/>
            </p:nvSpPr>
            <p:spPr>
              <a:xfrm>
                <a:off x="3771350" y="2955638"/>
                <a:ext cx="1288382" cy="666719"/>
              </a:xfrm>
              <a:custGeom>
                <a:avLst/>
                <a:gdLst/>
                <a:ahLst/>
                <a:cxnLst/>
                <a:rect l="l" t="t" r="r" b="b"/>
                <a:pathLst>
                  <a:path w="17214" h="8908" extrusionOk="0">
                    <a:moveTo>
                      <a:pt x="234" y="901"/>
                    </a:moveTo>
                    <a:cubicBezTo>
                      <a:pt x="1" y="234"/>
                      <a:pt x="1435" y="134"/>
                      <a:pt x="2002" y="67"/>
                    </a:cubicBezTo>
                    <a:cubicBezTo>
                      <a:pt x="2903" y="1"/>
                      <a:pt x="3804" y="201"/>
                      <a:pt x="4604" y="668"/>
                    </a:cubicBezTo>
                    <a:lnTo>
                      <a:pt x="5271" y="1101"/>
                    </a:lnTo>
                    <a:cubicBezTo>
                      <a:pt x="5505" y="1302"/>
                      <a:pt x="5705" y="1502"/>
                      <a:pt x="5872" y="1702"/>
                    </a:cubicBezTo>
                    <a:cubicBezTo>
                      <a:pt x="6305" y="2169"/>
                      <a:pt x="6772" y="2603"/>
                      <a:pt x="7306" y="2936"/>
                    </a:cubicBezTo>
                    <a:cubicBezTo>
                      <a:pt x="7907" y="3203"/>
                      <a:pt x="8540" y="3370"/>
                      <a:pt x="9207" y="3470"/>
                    </a:cubicBezTo>
                    <a:cubicBezTo>
                      <a:pt x="9508" y="3503"/>
                      <a:pt x="9808" y="3537"/>
                      <a:pt x="10141" y="3570"/>
                    </a:cubicBezTo>
                    <a:cubicBezTo>
                      <a:pt x="10442" y="3603"/>
                      <a:pt x="10842" y="3670"/>
                      <a:pt x="11176" y="3670"/>
                    </a:cubicBezTo>
                    <a:cubicBezTo>
                      <a:pt x="11843" y="3637"/>
                      <a:pt x="12510" y="3670"/>
                      <a:pt x="13177" y="3737"/>
                    </a:cubicBezTo>
                    <a:cubicBezTo>
                      <a:pt x="13777" y="3770"/>
                      <a:pt x="14378" y="3837"/>
                      <a:pt x="14978" y="3970"/>
                    </a:cubicBezTo>
                    <a:cubicBezTo>
                      <a:pt x="15545" y="4170"/>
                      <a:pt x="16012" y="4504"/>
                      <a:pt x="16346" y="4971"/>
                    </a:cubicBezTo>
                    <a:cubicBezTo>
                      <a:pt x="16546" y="5238"/>
                      <a:pt x="16713" y="5505"/>
                      <a:pt x="16846" y="5805"/>
                    </a:cubicBezTo>
                    <a:cubicBezTo>
                      <a:pt x="17046" y="6072"/>
                      <a:pt x="17180" y="6405"/>
                      <a:pt x="17213" y="6739"/>
                    </a:cubicBezTo>
                    <a:cubicBezTo>
                      <a:pt x="13811" y="8740"/>
                      <a:pt x="9674" y="8907"/>
                      <a:pt x="6105" y="7206"/>
                    </a:cubicBezTo>
                    <a:cubicBezTo>
                      <a:pt x="6105" y="7206"/>
                      <a:pt x="1602" y="5238"/>
                      <a:pt x="234" y="90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5" name="Google Shape;20445;p53"/>
              <p:cNvSpPr/>
              <p:nvPr/>
            </p:nvSpPr>
            <p:spPr>
              <a:xfrm>
                <a:off x="3756381" y="1782226"/>
                <a:ext cx="1625409" cy="933841"/>
              </a:xfrm>
              <a:custGeom>
                <a:avLst/>
                <a:gdLst/>
                <a:ahLst/>
                <a:cxnLst/>
                <a:rect l="l" t="t" r="r" b="b"/>
                <a:pathLst>
                  <a:path w="21717" h="12477" extrusionOk="0">
                    <a:moveTo>
                      <a:pt x="10341" y="434"/>
                    </a:moveTo>
                    <a:cubicBezTo>
                      <a:pt x="5438" y="901"/>
                      <a:pt x="1302" y="4371"/>
                      <a:pt x="1" y="9141"/>
                    </a:cubicBezTo>
                    <a:cubicBezTo>
                      <a:pt x="2903" y="7373"/>
                      <a:pt x="6605" y="9374"/>
                      <a:pt x="6906" y="9674"/>
                    </a:cubicBezTo>
                    <a:cubicBezTo>
                      <a:pt x="8507" y="11042"/>
                      <a:pt x="10508" y="11909"/>
                      <a:pt x="12610" y="12109"/>
                    </a:cubicBezTo>
                    <a:cubicBezTo>
                      <a:pt x="15912" y="12476"/>
                      <a:pt x="16946" y="8907"/>
                      <a:pt x="19748" y="7206"/>
                    </a:cubicBezTo>
                    <a:cubicBezTo>
                      <a:pt x="20349" y="6839"/>
                      <a:pt x="21016" y="6539"/>
                      <a:pt x="21716" y="6372"/>
                    </a:cubicBezTo>
                    <a:cubicBezTo>
                      <a:pt x="19415" y="2336"/>
                      <a:pt x="14978" y="1"/>
                      <a:pt x="10341" y="43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46" name="Google Shape;20446;p53"/>
            <p:cNvSpPr/>
            <p:nvPr/>
          </p:nvSpPr>
          <p:spPr>
            <a:xfrm>
              <a:off x="4889824" y="3532391"/>
              <a:ext cx="20058" cy="5015"/>
            </a:xfrm>
            <a:custGeom>
              <a:avLst/>
              <a:gdLst/>
              <a:ahLst/>
              <a:cxnLst/>
              <a:rect l="l" t="t" r="r" b="b"/>
              <a:pathLst>
                <a:path w="268" h="67" extrusionOk="0">
                  <a:moveTo>
                    <a:pt x="268" y="0"/>
                  </a:moveTo>
                  <a:lnTo>
                    <a:pt x="268" y="0"/>
                  </a:lnTo>
                  <a:lnTo>
                    <a:pt x="1" y="67"/>
                  </a:lnTo>
                  <a:close/>
                </a:path>
              </a:pathLst>
            </a:custGeom>
            <a:solidFill>
              <a:srgbClr val="FFC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7" name="Google Shape;20447;p53"/>
            <p:cNvGrpSpPr/>
            <p:nvPr/>
          </p:nvGrpSpPr>
          <p:grpSpPr>
            <a:xfrm>
              <a:off x="3806302" y="1827207"/>
              <a:ext cx="1692844" cy="1755181"/>
              <a:chOff x="3806302" y="1827207"/>
              <a:chExt cx="1692844" cy="1755181"/>
            </a:xfrm>
          </p:grpSpPr>
          <p:sp>
            <p:nvSpPr>
              <p:cNvPr id="20448" name="Google Shape;20448;p53"/>
              <p:cNvSpPr/>
              <p:nvPr/>
            </p:nvSpPr>
            <p:spPr>
              <a:xfrm>
                <a:off x="4600251" y="3025543"/>
                <a:ext cx="766562" cy="279696"/>
              </a:xfrm>
              <a:custGeom>
                <a:avLst/>
                <a:gdLst/>
                <a:ahLst/>
                <a:cxnLst/>
                <a:rect l="l" t="t" r="r" b="b"/>
                <a:pathLst>
                  <a:path w="10242" h="3737" extrusionOk="0">
                    <a:moveTo>
                      <a:pt x="9240" y="1168"/>
                    </a:moveTo>
                    <a:cubicBezTo>
                      <a:pt x="8840" y="901"/>
                      <a:pt x="8373" y="701"/>
                      <a:pt x="7973" y="468"/>
                    </a:cubicBezTo>
                    <a:cubicBezTo>
                      <a:pt x="7773" y="301"/>
                      <a:pt x="7573" y="201"/>
                      <a:pt x="7372" y="67"/>
                    </a:cubicBezTo>
                    <a:cubicBezTo>
                      <a:pt x="7172" y="1"/>
                      <a:pt x="6972" y="1"/>
                      <a:pt x="6739" y="34"/>
                    </a:cubicBezTo>
                    <a:cubicBezTo>
                      <a:pt x="6105" y="101"/>
                      <a:pt x="5504" y="101"/>
                      <a:pt x="4837" y="201"/>
                    </a:cubicBezTo>
                    <a:cubicBezTo>
                      <a:pt x="4604" y="201"/>
                      <a:pt x="4370" y="301"/>
                      <a:pt x="4170" y="434"/>
                    </a:cubicBezTo>
                    <a:cubicBezTo>
                      <a:pt x="4003" y="568"/>
                      <a:pt x="4037" y="735"/>
                      <a:pt x="3803" y="801"/>
                    </a:cubicBezTo>
                    <a:cubicBezTo>
                      <a:pt x="3570" y="835"/>
                      <a:pt x="3303" y="868"/>
                      <a:pt x="3069" y="868"/>
                    </a:cubicBezTo>
                    <a:cubicBezTo>
                      <a:pt x="2736" y="901"/>
                      <a:pt x="2369" y="868"/>
                      <a:pt x="2035" y="835"/>
                    </a:cubicBezTo>
                    <a:cubicBezTo>
                      <a:pt x="1668" y="801"/>
                      <a:pt x="1335" y="701"/>
                      <a:pt x="1001" y="568"/>
                    </a:cubicBezTo>
                    <a:cubicBezTo>
                      <a:pt x="868" y="501"/>
                      <a:pt x="134" y="167"/>
                      <a:pt x="34" y="368"/>
                    </a:cubicBezTo>
                    <a:cubicBezTo>
                      <a:pt x="0" y="501"/>
                      <a:pt x="334" y="801"/>
                      <a:pt x="401" y="835"/>
                    </a:cubicBezTo>
                    <a:cubicBezTo>
                      <a:pt x="634" y="1068"/>
                      <a:pt x="901" y="1268"/>
                      <a:pt x="1168" y="1402"/>
                    </a:cubicBezTo>
                    <a:cubicBezTo>
                      <a:pt x="1602" y="1602"/>
                      <a:pt x="2069" y="1735"/>
                      <a:pt x="2536" y="1769"/>
                    </a:cubicBezTo>
                    <a:cubicBezTo>
                      <a:pt x="3336" y="1869"/>
                      <a:pt x="4137" y="1935"/>
                      <a:pt x="4971" y="2035"/>
                    </a:cubicBezTo>
                    <a:cubicBezTo>
                      <a:pt x="5638" y="2069"/>
                      <a:pt x="6272" y="2236"/>
                      <a:pt x="6872" y="2469"/>
                    </a:cubicBezTo>
                    <a:cubicBezTo>
                      <a:pt x="7172" y="2569"/>
                      <a:pt x="7472" y="2636"/>
                      <a:pt x="7773" y="2803"/>
                    </a:cubicBezTo>
                    <a:cubicBezTo>
                      <a:pt x="8140" y="3070"/>
                      <a:pt x="8473" y="3370"/>
                      <a:pt x="8773" y="3737"/>
                    </a:cubicBezTo>
                    <a:cubicBezTo>
                      <a:pt x="9307" y="3136"/>
                      <a:pt x="9807" y="2502"/>
                      <a:pt x="10241" y="1802"/>
                    </a:cubicBezTo>
                    <a:cubicBezTo>
                      <a:pt x="10074" y="1702"/>
                      <a:pt x="9874" y="1535"/>
                      <a:pt x="9774" y="1468"/>
                    </a:cubicBezTo>
                    <a:cubicBezTo>
                      <a:pt x="9674" y="1402"/>
                      <a:pt x="9407" y="1268"/>
                      <a:pt x="9240" y="116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9" name="Google Shape;20449;p53"/>
              <p:cNvSpPr/>
              <p:nvPr/>
            </p:nvSpPr>
            <p:spPr>
              <a:xfrm>
                <a:off x="4807495" y="2783421"/>
                <a:ext cx="684083" cy="304619"/>
              </a:xfrm>
              <a:custGeom>
                <a:avLst/>
                <a:gdLst/>
                <a:ahLst/>
                <a:cxnLst/>
                <a:rect l="l" t="t" r="r" b="b"/>
                <a:pathLst>
                  <a:path w="9140" h="4070" extrusionOk="0">
                    <a:moveTo>
                      <a:pt x="6805" y="267"/>
                    </a:moveTo>
                    <a:cubicBezTo>
                      <a:pt x="6305" y="434"/>
                      <a:pt x="5804" y="734"/>
                      <a:pt x="5271" y="834"/>
                    </a:cubicBezTo>
                    <a:cubicBezTo>
                      <a:pt x="4303" y="967"/>
                      <a:pt x="3403" y="734"/>
                      <a:pt x="2435" y="667"/>
                    </a:cubicBezTo>
                    <a:cubicBezTo>
                      <a:pt x="2068" y="634"/>
                      <a:pt x="1735" y="600"/>
                      <a:pt x="1368" y="500"/>
                    </a:cubicBezTo>
                    <a:cubicBezTo>
                      <a:pt x="1001" y="400"/>
                      <a:pt x="334" y="0"/>
                      <a:pt x="0" y="100"/>
                    </a:cubicBezTo>
                    <a:cubicBezTo>
                      <a:pt x="134" y="167"/>
                      <a:pt x="267" y="267"/>
                      <a:pt x="400" y="334"/>
                    </a:cubicBezTo>
                    <a:cubicBezTo>
                      <a:pt x="967" y="767"/>
                      <a:pt x="1635" y="1034"/>
                      <a:pt x="2368" y="1067"/>
                    </a:cubicBezTo>
                    <a:cubicBezTo>
                      <a:pt x="3002" y="1034"/>
                      <a:pt x="3669" y="1201"/>
                      <a:pt x="4236" y="1534"/>
                    </a:cubicBezTo>
                    <a:cubicBezTo>
                      <a:pt x="4570" y="1701"/>
                      <a:pt x="4670" y="1935"/>
                      <a:pt x="4937" y="2202"/>
                    </a:cubicBezTo>
                    <a:cubicBezTo>
                      <a:pt x="5204" y="2402"/>
                      <a:pt x="5504" y="2569"/>
                      <a:pt x="5804" y="2702"/>
                    </a:cubicBezTo>
                    <a:cubicBezTo>
                      <a:pt x="6171" y="2869"/>
                      <a:pt x="6538" y="3002"/>
                      <a:pt x="6905" y="3202"/>
                    </a:cubicBezTo>
                    <a:cubicBezTo>
                      <a:pt x="7139" y="3336"/>
                      <a:pt x="7639" y="3869"/>
                      <a:pt x="8006" y="4070"/>
                    </a:cubicBezTo>
                    <a:cubicBezTo>
                      <a:pt x="8606" y="2869"/>
                      <a:pt x="8973" y="1568"/>
                      <a:pt x="9140" y="200"/>
                    </a:cubicBezTo>
                    <a:cubicBezTo>
                      <a:pt x="8373" y="100"/>
                      <a:pt x="7572" y="133"/>
                      <a:pt x="6805" y="267"/>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0" name="Google Shape;20450;p53"/>
              <p:cNvSpPr/>
              <p:nvPr/>
            </p:nvSpPr>
            <p:spPr>
              <a:xfrm>
                <a:off x="3806302" y="2176731"/>
                <a:ext cx="1692844" cy="526834"/>
              </a:xfrm>
              <a:custGeom>
                <a:avLst/>
                <a:gdLst/>
                <a:ahLst/>
                <a:cxnLst/>
                <a:rect l="l" t="t" r="r" b="b"/>
                <a:pathLst>
                  <a:path w="22618" h="7039" extrusionOk="0">
                    <a:moveTo>
                      <a:pt x="1535" y="1635"/>
                    </a:moveTo>
                    <a:cubicBezTo>
                      <a:pt x="2202" y="1501"/>
                      <a:pt x="2903" y="1535"/>
                      <a:pt x="3537" y="1668"/>
                    </a:cubicBezTo>
                    <a:cubicBezTo>
                      <a:pt x="4271" y="1868"/>
                      <a:pt x="4971" y="2168"/>
                      <a:pt x="5605" y="2535"/>
                    </a:cubicBezTo>
                    <a:cubicBezTo>
                      <a:pt x="6239" y="2902"/>
                      <a:pt x="6772" y="3369"/>
                      <a:pt x="7406" y="3770"/>
                    </a:cubicBezTo>
                    <a:cubicBezTo>
                      <a:pt x="8107" y="4203"/>
                      <a:pt x="8874" y="4570"/>
                      <a:pt x="9674" y="4770"/>
                    </a:cubicBezTo>
                    <a:cubicBezTo>
                      <a:pt x="10575" y="5004"/>
                      <a:pt x="11442" y="5104"/>
                      <a:pt x="12343" y="5137"/>
                    </a:cubicBezTo>
                    <a:cubicBezTo>
                      <a:pt x="13978" y="5071"/>
                      <a:pt x="15679" y="4604"/>
                      <a:pt x="17280" y="4870"/>
                    </a:cubicBezTo>
                    <a:cubicBezTo>
                      <a:pt x="19081" y="5204"/>
                      <a:pt x="21249" y="5704"/>
                      <a:pt x="22617" y="7039"/>
                    </a:cubicBezTo>
                    <a:cubicBezTo>
                      <a:pt x="22617" y="6672"/>
                      <a:pt x="22617" y="6271"/>
                      <a:pt x="22550" y="5871"/>
                    </a:cubicBezTo>
                    <a:cubicBezTo>
                      <a:pt x="22450" y="4804"/>
                      <a:pt x="22217" y="3736"/>
                      <a:pt x="21816" y="2736"/>
                    </a:cubicBezTo>
                    <a:cubicBezTo>
                      <a:pt x="21283" y="2502"/>
                      <a:pt x="20049" y="3670"/>
                      <a:pt x="19315" y="3836"/>
                    </a:cubicBezTo>
                    <a:cubicBezTo>
                      <a:pt x="18848" y="3970"/>
                      <a:pt x="18381" y="3970"/>
                      <a:pt x="17914" y="3836"/>
                    </a:cubicBezTo>
                    <a:cubicBezTo>
                      <a:pt x="17814" y="3803"/>
                      <a:pt x="17647" y="3670"/>
                      <a:pt x="17647" y="3536"/>
                    </a:cubicBezTo>
                    <a:cubicBezTo>
                      <a:pt x="17647" y="3269"/>
                      <a:pt x="17847" y="3403"/>
                      <a:pt x="17980" y="3236"/>
                    </a:cubicBezTo>
                    <a:cubicBezTo>
                      <a:pt x="18281" y="2836"/>
                      <a:pt x="17080" y="1935"/>
                      <a:pt x="16713" y="1802"/>
                    </a:cubicBezTo>
                    <a:cubicBezTo>
                      <a:pt x="15912" y="1401"/>
                      <a:pt x="15045" y="1101"/>
                      <a:pt x="14178" y="934"/>
                    </a:cubicBezTo>
                    <a:cubicBezTo>
                      <a:pt x="13477" y="901"/>
                      <a:pt x="12810" y="968"/>
                      <a:pt x="12176" y="1201"/>
                    </a:cubicBezTo>
                    <a:cubicBezTo>
                      <a:pt x="11376" y="1401"/>
                      <a:pt x="10542" y="1468"/>
                      <a:pt x="9741" y="1401"/>
                    </a:cubicBezTo>
                    <a:cubicBezTo>
                      <a:pt x="9241" y="1401"/>
                      <a:pt x="8774" y="1234"/>
                      <a:pt x="8340" y="1001"/>
                    </a:cubicBezTo>
                    <a:cubicBezTo>
                      <a:pt x="8073" y="801"/>
                      <a:pt x="7773" y="667"/>
                      <a:pt x="7440" y="567"/>
                    </a:cubicBezTo>
                    <a:cubicBezTo>
                      <a:pt x="6672" y="300"/>
                      <a:pt x="5838" y="200"/>
                      <a:pt x="5038" y="334"/>
                    </a:cubicBezTo>
                    <a:cubicBezTo>
                      <a:pt x="4237" y="467"/>
                      <a:pt x="3470" y="601"/>
                      <a:pt x="2703" y="267"/>
                    </a:cubicBezTo>
                    <a:cubicBezTo>
                      <a:pt x="2202" y="67"/>
                      <a:pt x="1702" y="0"/>
                      <a:pt x="1168" y="67"/>
                    </a:cubicBezTo>
                    <a:cubicBezTo>
                      <a:pt x="701" y="701"/>
                      <a:pt x="334" y="1368"/>
                      <a:pt x="1" y="2102"/>
                    </a:cubicBezTo>
                    <a:cubicBezTo>
                      <a:pt x="268" y="2135"/>
                      <a:pt x="1135" y="1635"/>
                      <a:pt x="1535" y="1635"/>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1" name="Google Shape;20451;p53"/>
              <p:cNvSpPr/>
              <p:nvPr/>
            </p:nvSpPr>
            <p:spPr>
              <a:xfrm>
                <a:off x="4080981" y="1827207"/>
                <a:ext cx="1083606" cy="329617"/>
              </a:xfrm>
              <a:custGeom>
                <a:avLst/>
                <a:gdLst/>
                <a:ahLst/>
                <a:cxnLst/>
                <a:rect l="l" t="t" r="r" b="b"/>
                <a:pathLst>
                  <a:path w="14478" h="4404" extrusionOk="0">
                    <a:moveTo>
                      <a:pt x="1501" y="3102"/>
                    </a:moveTo>
                    <a:cubicBezTo>
                      <a:pt x="2302" y="3536"/>
                      <a:pt x="3169" y="3603"/>
                      <a:pt x="4036" y="3870"/>
                    </a:cubicBezTo>
                    <a:cubicBezTo>
                      <a:pt x="4837" y="4103"/>
                      <a:pt x="5704" y="4103"/>
                      <a:pt x="6505" y="3836"/>
                    </a:cubicBezTo>
                    <a:cubicBezTo>
                      <a:pt x="6705" y="3703"/>
                      <a:pt x="6938" y="3636"/>
                      <a:pt x="7172" y="3569"/>
                    </a:cubicBezTo>
                    <a:cubicBezTo>
                      <a:pt x="7539" y="3536"/>
                      <a:pt x="7906" y="3536"/>
                      <a:pt x="8273" y="3603"/>
                    </a:cubicBezTo>
                    <a:cubicBezTo>
                      <a:pt x="8706" y="3670"/>
                      <a:pt x="9140" y="3770"/>
                      <a:pt x="9574" y="3903"/>
                    </a:cubicBezTo>
                    <a:cubicBezTo>
                      <a:pt x="10074" y="4036"/>
                      <a:pt x="10574" y="4103"/>
                      <a:pt x="11075" y="4237"/>
                    </a:cubicBezTo>
                    <a:cubicBezTo>
                      <a:pt x="11442" y="4370"/>
                      <a:pt x="11842" y="4403"/>
                      <a:pt x="12242" y="4303"/>
                    </a:cubicBezTo>
                    <a:cubicBezTo>
                      <a:pt x="12476" y="4237"/>
                      <a:pt x="12376" y="3970"/>
                      <a:pt x="12276" y="3770"/>
                    </a:cubicBezTo>
                    <a:cubicBezTo>
                      <a:pt x="12075" y="3436"/>
                      <a:pt x="11842" y="3136"/>
                      <a:pt x="11575" y="2869"/>
                    </a:cubicBezTo>
                    <a:cubicBezTo>
                      <a:pt x="11275" y="2602"/>
                      <a:pt x="10674" y="2502"/>
                      <a:pt x="10541" y="2068"/>
                    </a:cubicBezTo>
                    <a:cubicBezTo>
                      <a:pt x="10441" y="1768"/>
                      <a:pt x="10541" y="1568"/>
                      <a:pt x="10875" y="1601"/>
                    </a:cubicBezTo>
                    <a:cubicBezTo>
                      <a:pt x="11242" y="1635"/>
                      <a:pt x="11608" y="1701"/>
                      <a:pt x="11975" y="1802"/>
                    </a:cubicBezTo>
                    <a:cubicBezTo>
                      <a:pt x="12409" y="1902"/>
                      <a:pt x="12843" y="2035"/>
                      <a:pt x="13276" y="2168"/>
                    </a:cubicBezTo>
                    <a:cubicBezTo>
                      <a:pt x="13577" y="2235"/>
                      <a:pt x="14077" y="2269"/>
                      <a:pt x="14477" y="2369"/>
                    </a:cubicBezTo>
                    <a:cubicBezTo>
                      <a:pt x="12976" y="1168"/>
                      <a:pt x="11175" y="367"/>
                      <a:pt x="9307" y="0"/>
                    </a:cubicBezTo>
                    <a:cubicBezTo>
                      <a:pt x="9073" y="134"/>
                      <a:pt x="8840" y="367"/>
                      <a:pt x="8706" y="401"/>
                    </a:cubicBezTo>
                    <a:cubicBezTo>
                      <a:pt x="8440" y="534"/>
                      <a:pt x="8173" y="634"/>
                      <a:pt x="8106" y="968"/>
                    </a:cubicBezTo>
                    <a:cubicBezTo>
                      <a:pt x="8039" y="1234"/>
                      <a:pt x="8139" y="1535"/>
                      <a:pt x="8373" y="1735"/>
                    </a:cubicBezTo>
                    <a:cubicBezTo>
                      <a:pt x="8506" y="1835"/>
                      <a:pt x="8907" y="2068"/>
                      <a:pt x="8873" y="2269"/>
                    </a:cubicBezTo>
                    <a:cubicBezTo>
                      <a:pt x="8806" y="2702"/>
                      <a:pt x="7239" y="2335"/>
                      <a:pt x="6972" y="2269"/>
                    </a:cubicBezTo>
                    <a:cubicBezTo>
                      <a:pt x="6138" y="2168"/>
                      <a:pt x="5371" y="1935"/>
                      <a:pt x="4603" y="1568"/>
                    </a:cubicBezTo>
                    <a:cubicBezTo>
                      <a:pt x="4303" y="1435"/>
                      <a:pt x="4036" y="1268"/>
                      <a:pt x="3803" y="1034"/>
                    </a:cubicBezTo>
                    <a:cubicBezTo>
                      <a:pt x="3603" y="834"/>
                      <a:pt x="3436" y="634"/>
                      <a:pt x="3269" y="401"/>
                    </a:cubicBezTo>
                    <a:cubicBezTo>
                      <a:pt x="2102" y="801"/>
                      <a:pt x="1001" y="1368"/>
                      <a:pt x="0" y="2135"/>
                    </a:cubicBezTo>
                    <a:cubicBezTo>
                      <a:pt x="200" y="2469"/>
                      <a:pt x="1134" y="2902"/>
                      <a:pt x="1501" y="310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2" name="Google Shape;20452;p53"/>
              <p:cNvSpPr/>
              <p:nvPr/>
            </p:nvSpPr>
            <p:spPr>
              <a:xfrm>
                <a:off x="4637673" y="3360098"/>
                <a:ext cx="272211" cy="222290"/>
              </a:xfrm>
              <a:custGeom>
                <a:avLst/>
                <a:gdLst/>
                <a:ahLst/>
                <a:cxnLst/>
                <a:rect l="l" t="t" r="r" b="b"/>
                <a:pathLst>
                  <a:path w="3637" h="2970" extrusionOk="0">
                    <a:moveTo>
                      <a:pt x="1268" y="634"/>
                    </a:moveTo>
                    <a:cubicBezTo>
                      <a:pt x="1268" y="801"/>
                      <a:pt x="1402" y="1068"/>
                      <a:pt x="1235" y="1235"/>
                    </a:cubicBezTo>
                    <a:cubicBezTo>
                      <a:pt x="1035" y="1368"/>
                      <a:pt x="835" y="1135"/>
                      <a:pt x="668" y="1068"/>
                    </a:cubicBezTo>
                    <a:cubicBezTo>
                      <a:pt x="535" y="1001"/>
                      <a:pt x="168" y="868"/>
                      <a:pt x="34" y="1035"/>
                    </a:cubicBezTo>
                    <a:cubicBezTo>
                      <a:pt x="1" y="1235"/>
                      <a:pt x="1" y="1468"/>
                      <a:pt x="68" y="1668"/>
                    </a:cubicBezTo>
                    <a:cubicBezTo>
                      <a:pt x="168" y="2102"/>
                      <a:pt x="201" y="2969"/>
                      <a:pt x="635" y="2936"/>
                    </a:cubicBezTo>
                    <a:cubicBezTo>
                      <a:pt x="1569" y="2836"/>
                      <a:pt x="2469" y="2669"/>
                      <a:pt x="3337" y="2369"/>
                    </a:cubicBezTo>
                    <a:lnTo>
                      <a:pt x="3637" y="2269"/>
                    </a:lnTo>
                    <a:cubicBezTo>
                      <a:pt x="3236" y="1802"/>
                      <a:pt x="2769" y="1335"/>
                      <a:pt x="2302" y="935"/>
                    </a:cubicBezTo>
                    <a:cubicBezTo>
                      <a:pt x="2102" y="768"/>
                      <a:pt x="1335" y="1"/>
                      <a:pt x="1268" y="634"/>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 name="Google Shape;20440;p53">
            <a:extLst>
              <a:ext uri="{FF2B5EF4-FFF2-40B4-BE49-F238E27FC236}">
                <a16:creationId xmlns:a16="http://schemas.microsoft.com/office/drawing/2014/main" id="{1092EB7B-6131-41C7-A56D-9D982CA3F19C}"/>
              </a:ext>
            </a:extLst>
          </p:cNvPr>
          <p:cNvSpPr txBox="1">
            <a:spLocks noGrp="1"/>
          </p:cNvSpPr>
          <p:nvPr>
            <p:ph type="title"/>
          </p:nvPr>
        </p:nvSpPr>
        <p:spPr>
          <a:xfrm>
            <a:off x="298315" y="0"/>
            <a:ext cx="8722467" cy="573088"/>
          </a:xfrm>
          <a:prstGeom prst="rect">
            <a:avLst/>
          </a:prstGeom>
        </p:spPr>
        <p:txBody>
          <a:bodyPr spcFirstLastPara="1" wrap="square" lIns="91425" tIns="91425" rIns="91425" bIns="91425" anchor="ctr" anchorCtr="0">
            <a:noAutofit/>
          </a:bodyPr>
          <a:lstStyle/>
          <a:p>
            <a:pPr algn="ctr"/>
            <a:r>
              <a:rPr lang="en" sz="2800" b="1" cap="none" spc="0" dirty="0">
                <a:ln/>
                <a:solidFill>
                  <a:schemeClr val="accent2">
                    <a:lumMod val="50000"/>
                  </a:schemeClr>
                </a:solidFill>
                <a:effectLst/>
                <a:latin typeface="Antique Olive Compact" panose="020B0904030504030204" pitchFamily="34" charset="0"/>
              </a:rPr>
              <a:t>ISOMETRIC &amp; ENGINEERING DRAWING</a:t>
            </a:r>
            <a:endParaRPr lang="en-IN" sz="28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4" name="Picture 3">
            <a:extLst>
              <a:ext uri="{FF2B5EF4-FFF2-40B4-BE49-F238E27FC236}">
                <a16:creationId xmlns:a16="http://schemas.microsoft.com/office/drawing/2014/main" id="{9A5AF1E8-853E-4BAD-AB60-9FCED64203D5}"/>
              </a:ext>
            </a:extLst>
          </p:cNvPr>
          <p:cNvPicPr>
            <a:picLocks noChangeAspect="1"/>
          </p:cNvPicPr>
          <p:nvPr/>
        </p:nvPicPr>
        <p:blipFill>
          <a:blip r:embed="rId3"/>
          <a:stretch>
            <a:fillRect/>
          </a:stretch>
        </p:blipFill>
        <p:spPr>
          <a:xfrm>
            <a:off x="1508567" y="493574"/>
            <a:ext cx="6301961" cy="4514752"/>
          </a:xfrm>
          <a:prstGeom prst="rect">
            <a:avLst/>
          </a:prstGeom>
        </p:spPr>
      </p:pic>
    </p:spTree>
    <p:extLst>
      <p:ext uri="{BB962C8B-B14F-4D97-AF65-F5344CB8AC3E}">
        <p14:creationId xmlns:p14="http://schemas.microsoft.com/office/powerpoint/2010/main" val="2202477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0439"/>
        <p:cNvGrpSpPr/>
        <p:nvPr/>
      </p:nvGrpSpPr>
      <p:grpSpPr>
        <a:xfrm>
          <a:off x="0" y="0"/>
          <a:ext cx="0" cy="0"/>
          <a:chOff x="0" y="0"/>
          <a:chExt cx="0" cy="0"/>
        </a:xfrm>
      </p:grpSpPr>
      <p:sp>
        <p:nvSpPr>
          <p:cNvPr id="20440" name="Google Shape;20440;p53"/>
          <p:cNvSpPr txBox="1">
            <a:spLocks noGrp="1"/>
          </p:cNvSpPr>
          <p:nvPr>
            <p:ph type="title"/>
          </p:nvPr>
        </p:nvSpPr>
        <p:spPr>
          <a:xfrm>
            <a:off x="713250" y="0"/>
            <a:ext cx="7717500" cy="572700"/>
          </a:xfrm>
          <a:prstGeom prst="rect">
            <a:avLst/>
          </a:prstGeom>
        </p:spPr>
        <p:txBody>
          <a:bodyPr spcFirstLastPara="1" wrap="square" lIns="91425" tIns="91425" rIns="91425" bIns="91425" anchor="ctr" anchorCtr="0">
            <a:noAutofit/>
          </a:bodyPr>
          <a:lstStyle/>
          <a:p>
            <a:pPr algn="ctr"/>
            <a:r>
              <a:rPr lang="en-IN" sz="3200" b="1" cap="none" spc="0" dirty="0">
                <a:ln/>
                <a:solidFill>
                  <a:schemeClr val="accent2">
                    <a:lumMod val="50000"/>
                  </a:schemeClr>
                </a:solidFill>
                <a:effectLst/>
                <a:latin typeface="Antique Olive Compact" panose="020B0904030504030204" pitchFamily="34" charset="0"/>
              </a:rPr>
              <a:t>S</a:t>
            </a:r>
            <a:r>
              <a:rPr lang="en" sz="3200" b="1" dirty="0">
                <a:ln/>
                <a:solidFill>
                  <a:schemeClr val="accent2">
                    <a:lumMod val="50000"/>
                  </a:schemeClr>
                </a:solidFill>
                <a:latin typeface="Antique Olive Compact" panose="020B0904030504030204" pitchFamily="34" charset="0"/>
              </a:rPr>
              <a:t>IDE ENGINE</a:t>
            </a:r>
            <a:endParaRPr lang="en-IN" sz="32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grpSp>
        <p:nvGrpSpPr>
          <p:cNvPr id="20441" name="Google Shape;20441;p53"/>
          <p:cNvGrpSpPr/>
          <p:nvPr/>
        </p:nvGrpSpPr>
        <p:grpSpPr>
          <a:xfrm>
            <a:off x="1778223" y="1722375"/>
            <a:ext cx="303221" cy="303605"/>
            <a:chOff x="3639025" y="1722350"/>
            <a:chExt cx="1947467" cy="1949937"/>
          </a:xfrm>
        </p:grpSpPr>
        <p:sp>
          <p:nvSpPr>
            <p:cNvPr id="20442" name="Google Shape;20442;p53"/>
            <p:cNvSpPr/>
            <p:nvPr/>
          </p:nvSpPr>
          <p:spPr>
            <a:xfrm>
              <a:off x="3639025" y="1722350"/>
              <a:ext cx="1947467" cy="1949937"/>
            </a:xfrm>
            <a:custGeom>
              <a:avLst/>
              <a:gdLst/>
              <a:ahLst/>
              <a:cxnLst/>
              <a:rect l="l" t="t" r="r" b="b"/>
              <a:pathLst>
                <a:path w="26020" h="26053" extrusionOk="0">
                  <a:moveTo>
                    <a:pt x="4704" y="4604"/>
                  </a:moveTo>
                  <a:cubicBezTo>
                    <a:pt x="9341" y="0"/>
                    <a:pt x="16846" y="67"/>
                    <a:pt x="21416" y="4704"/>
                  </a:cubicBezTo>
                  <a:cubicBezTo>
                    <a:pt x="26020" y="9374"/>
                    <a:pt x="25953" y="16879"/>
                    <a:pt x="21316" y="21449"/>
                  </a:cubicBezTo>
                  <a:cubicBezTo>
                    <a:pt x="16646" y="26052"/>
                    <a:pt x="9141" y="25985"/>
                    <a:pt x="4571" y="21315"/>
                  </a:cubicBezTo>
                  <a:cubicBezTo>
                    <a:pt x="1" y="16679"/>
                    <a:pt x="34" y="9173"/>
                    <a:pt x="4704" y="46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3" name="Google Shape;20443;p53"/>
            <p:cNvGrpSpPr/>
            <p:nvPr/>
          </p:nvGrpSpPr>
          <p:grpSpPr>
            <a:xfrm>
              <a:off x="3756381" y="1782226"/>
              <a:ext cx="1625409" cy="1840132"/>
              <a:chOff x="3756381" y="1782226"/>
              <a:chExt cx="1625409" cy="1840132"/>
            </a:xfrm>
          </p:grpSpPr>
          <p:sp>
            <p:nvSpPr>
              <p:cNvPr id="20444" name="Google Shape;20444;p53"/>
              <p:cNvSpPr/>
              <p:nvPr/>
            </p:nvSpPr>
            <p:spPr>
              <a:xfrm>
                <a:off x="3771350" y="2955638"/>
                <a:ext cx="1288382" cy="666719"/>
              </a:xfrm>
              <a:custGeom>
                <a:avLst/>
                <a:gdLst/>
                <a:ahLst/>
                <a:cxnLst/>
                <a:rect l="l" t="t" r="r" b="b"/>
                <a:pathLst>
                  <a:path w="17214" h="8908" extrusionOk="0">
                    <a:moveTo>
                      <a:pt x="234" y="901"/>
                    </a:moveTo>
                    <a:cubicBezTo>
                      <a:pt x="1" y="234"/>
                      <a:pt x="1435" y="134"/>
                      <a:pt x="2002" y="67"/>
                    </a:cubicBezTo>
                    <a:cubicBezTo>
                      <a:pt x="2903" y="1"/>
                      <a:pt x="3804" y="201"/>
                      <a:pt x="4604" y="668"/>
                    </a:cubicBezTo>
                    <a:lnTo>
                      <a:pt x="5271" y="1101"/>
                    </a:lnTo>
                    <a:cubicBezTo>
                      <a:pt x="5505" y="1302"/>
                      <a:pt x="5705" y="1502"/>
                      <a:pt x="5872" y="1702"/>
                    </a:cubicBezTo>
                    <a:cubicBezTo>
                      <a:pt x="6305" y="2169"/>
                      <a:pt x="6772" y="2603"/>
                      <a:pt x="7306" y="2936"/>
                    </a:cubicBezTo>
                    <a:cubicBezTo>
                      <a:pt x="7907" y="3203"/>
                      <a:pt x="8540" y="3370"/>
                      <a:pt x="9207" y="3470"/>
                    </a:cubicBezTo>
                    <a:cubicBezTo>
                      <a:pt x="9508" y="3503"/>
                      <a:pt x="9808" y="3537"/>
                      <a:pt x="10141" y="3570"/>
                    </a:cubicBezTo>
                    <a:cubicBezTo>
                      <a:pt x="10442" y="3603"/>
                      <a:pt x="10842" y="3670"/>
                      <a:pt x="11176" y="3670"/>
                    </a:cubicBezTo>
                    <a:cubicBezTo>
                      <a:pt x="11843" y="3637"/>
                      <a:pt x="12510" y="3670"/>
                      <a:pt x="13177" y="3737"/>
                    </a:cubicBezTo>
                    <a:cubicBezTo>
                      <a:pt x="13777" y="3770"/>
                      <a:pt x="14378" y="3837"/>
                      <a:pt x="14978" y="3970"/>
                    </a:cubicBezTo>
                    <a:cubicBezTo>
                      <a:pt x="15545" y="4170"/>
                      <a:pt x="16012" y="4504"/>
                      <a:pt x="16346" y="4971"/>
                    </a:cubicBezTo>
                    <a:cubicBezTo>
                      <a:pt x="16546" y="5238"/>
                      <a:pt x="16713" y="5505"/>
                      <a:pt x="16846" y="5805"/>
                    </a:cubicBezTo>
                    <a:cubicBezTo>
                      <a:pt x="17046" y="6072"/>
                      <a:pt x="17180" y="6405"/>
                      <a:pt x="17213" y="6739"/>
                    </a:cubicBezTo>
                    <a:cubicBezTo>
                      <a:pt x="13811" y="8740"/>
                      <a:pt x="9674" y="8907"/>
                      <a:pt x="6105" y="7206"/>
                    </a:cubicBezTo>
                    <a:cubicBezTo>
                      <a:pt x="6105" y="7206"/>
                      <a:pt x="1602" y="5238"/>
                      <a:pt x="234" y="90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5" name="Google Shape;20445;p53"/>
              <p:cNvSpPr/>
              <p:nvPr/>
            </p:nvSpPr>
            <p:spPr>
              <a:xfrm>
                <a:off x="3756381" y="1782226"/>
                <a:ext cx="1625409" cy="933841"/>
              </a:xfrm>
              <a:custGeom>
                <a:avLst/>
                <a:gdLst/>
                <a:ahLst/>
                <a:cxnLst/>
                <a:rect l="l" t="t" r="r" b="b"/>
                <a:pathLst>
                  <a:path w="21717" h="12477" extrusionOk="0">
                    <a:moveTo>
                      <a:pt x="10341" y="434"/>
                    </a:moveTo>
                    <a:cubicBezTo>
                      <a:pt x="5438" y="901"/>
                      <a:pt x="1302" y="4371"/>
                      <a:pt x="1" y="9141"/>
                    </a:cubicBezTo>
                    <a:cubicBezTo>
                      <a:pt x="2903" y="7373"/>
                      <a:pt x="6605" y="9374"/>
                      <a:pt x="6906" y="9674"/>
                    </a:cubicBezTo>
                    <a:cubicBezTo>
                      <a:pt x="8507" y="11042"/>
                      <a:pt x="10508" y="11909"/>
                      <a:pt x="12610" y="12109"/>
                    </a:cubicBezTo>
                    <a:cubicBezTo>
                      <a:pt x="15912" y="12476"/>
                      <a:pt x="16946" y="8907"/>
                      <a:pt x="19748" y="7206"/>
                    </a:cubicBezTo>
                    <a:cubicBezTo>
                      <a:pt x="20349" y="6839"/>
                      <a:pt x="21016" y="6539"/>
                      <a:pt x="21716" y="6372"/>
                    </a:cubicBezTo>
                    <a:cubicBezTo>
                      <a:pt x="19415" y="2336"/>
                      <a:pt x="14978" y="1"/>
                      <a:pt x="10341" y="43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46" name="Google Shape;20446;p53"/>
            <p:cNvSpPr/>
            <p:nvPr/>
          </p:nvSpPr>
          <p:spPr>
            <a:xfrm>
              <a:off x="4889824" y="3532391"/>
              <a:ext cx="20058" cy="5015"/>
            </a:xfrm>
            <a:custGeom>
              <a:avLst/>
              <a:gdLst/>
              <a:ahLst/>
              <a:cxnLst/>
              <a:rect l="l" t="t" r="r" b="b"/>
              <a:pathLst>
                <a:path w="268" h="67" extrusionOk="0">
                  <a:moveTo>
                    <a:pt x="268" y="0"/>
                  </a:moveTo>
                  <a:lnTo>
                    <a:pt x="268" y="0"/>
                  </a:lnTo>
                  <a:lnTo>
                    <a:pt x="1" y="67"/>
                  </a:lnTo>
                  <a:close/>
                </a:path>
              </a:pathLst>
            </a:custGeom>
            <a:solidFill>
              <a:srgbClr val="FFC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7" name="Google Shape;20447;p53"/>
            <p:cNvGrpSpPr/>
            <p:nvPr/>
          </p:nvGrpSpPr>
          <p:grpSpPr>
            <a:xfrm>
              <a:off x="3806302" y="1827207"/>
              <a:ext cx="1692844" cy="1755181"/>
              <a:chOff x="3806302" y="1827207"/>
              <a:chExt cx="1692844" cy="1755181"/>
            </a:xfrm>
          </p:grpSpPr>
          <p:sp>
            <p:nvSpPr>
              <p:cNvPr id="20448" name="Google Shape;20448;p53"/>
              <p:cNvSpPr/>
              <p:nvPr/>
            </p:nvSpPr>
            <p:spPr>
              <a:xfrm>
                <a:off x="4600251" y="3025543"/>
                <a:ext cx="766562" cy="279696"/>
              </a:xfrm>
              <a:custGeom>
                <a:avLst/>
                <a:gdLst/>
                <a:ahLst/>
                <a:cxnLst/>
                <a:rect l="l" t="t" r="r" b="b"/>
                <a:pathLst>
                  <a:path w="10242" h="3737" extrusionOk="0">
                    <a:moveTo>
                      <a:pt x="9240" y="1168"/>
                    </a:moveTo>
                    <a:cubicBezTo>
                      <a:pt x="8840" y="901"/>
                      <a:pt x="8373" y="701"/>
                      <a:pt x="7973" y="468"/>
                    </a:cubicBezTo>
                    <a:cubicBezTo>
                      <a:pt x="7773" y="301"/>
                      <a:pt x="7573" y="201"/>
                      <a:pt x="7372" y="67"/>
                    </a:cubicBezTo>
                    <a:cubicBezTo>
                      <a:pt x="7172" y="1"/>
                      <a:pt x="6972" y="1"/>
                      <a:pt x="6739" y="34"/>
                    </a:cubicBezTo>
                    <a:cubicBezTo>
                      <a:pt x="6105" y="101"/>
                      <a:pt x="5504" y="101"/>
                      <a:pt x="4837" y="201"/>
                    </a:cubicBezTo>
                    <a:cubicBezTo>
                      <a:pt x="4604" y="201"/>
                      <a:pt x="4370" y="301"/>
                      <a:pt x="4170" y="434"/>
                    </a:cubicBezTo>
                    <a:cubicBezTo>
                      <a:pt x="4003" y="568"/>
                      <a:pt x="4037" y="735"/>
                      <a:pt x="3803" y="801"/>
                    </a:cubicBezTo>
                    <a:cubicBezTo>
                      <a:pt x="3570" y="835"/>
                      <a:pt x="3303" y="868"/>
                      <a:pt x="3069" y="868"/>
                    </a:cubicBezTo>
                    <a:cubicBezTo>
                      <a:pt x="2736" y="901"/>
                      <a:pt x="2369" y="868"/>
                      <a:pt x="2035" y="835"/>
                    </a:cubicBezTo>
                    <a:cubicBezTo>
                      <a:pt x="1668" y="801"/>
                      <a:pt x="1335" y="701"/>
                      <a:pt x="1001" y="568"/>
                    </a:cubicBezTo>
                    <a:cubicBezTo>
                      <a:pt x="868" y="501"/>
                      <a:pt x="134" y="167"/>
                      <a:pt x="34" y="368"/>
                    </a:cubicBezTo>
                    <a:cubicBezTo>
                      <a:pt x="0" y="501"/>
                      <a:pt x="334" y="801"/>
                      <a:pt x="401" y="835"/>
                    </a:cubicBezTo>
                    <a:cubicBezTo>
                      <a:pt x="634" y="1068"/>
                      <a:pt x="901" y="1268"/>
                      <a:pt x="1168" y="1402"/>
                    </a:cubicBezTo>
                    <a:cubicBezTo>
                      <a:pt x="1602" y="1602"/>
                      <a:pt x="2069" y="1735"/>
                      <a:pt x="2536" y="1769"/>
                    </a:cubicBezTo>
                    <a:cubicBezTo>
                      <a:pt x="3336" y="1869"/>
                      <a:pt x="4137" y="1935"/>
                      <a:pt x="4971" y="2035"/>
                    </a:cubicBezTo>
                    <a:cubicBezTo>
                      <a:pt x="5638" y="2069"/>
                      <a:pt x="6272" y="2236"/>
                      <a:pt x="6872" y="2469"/>
                    </a:cubicBezTo>
                    <a:cubicBezTo>
                      <a:pt x="7172" y="2569"/>
                      <a:pt x="7472" y="2636"/>
                      <a:pt x="7773" y="2803"/>
                    </a:cubicBezTo>
                    <a:cubicBezTo>
                      <a:pt x="8140" y="3070"/>
                      <a:pt x="8473" y="3370"/>
                      <a:pt x="8773" y="3737"/>
                    </a:cubicBezTo>
                    <a:cubicBezTo>
                      <a:pt x="9307" y="3136"/>
                      <a:pt x="9807" y="2502"/>
                      <a:pt x="10241" y="1802"/>
                    </a:cubicBezTo>
                    <a:cubicBezTo>
                      <a:pt x="10074" y="1702"/>
                      <a:pt x="9874" y="1535"/>
                      <a:pt x="9774" y="1468"/>
                    </a:cubicBezTo>
                    <a:cubicBezTo>
                      <a:pt x="9674" y="1402"/>
                      <a:pt x="9407" y="1268"/>
                      <a:pt x="9240" y="116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9" name="Google Shape;20449;p53"/>
              <p:cNvSpPr/>
              <p:nvPr/>
            </p:nvSpPr>
            <p:spPr>
              <a:xfrm>
                <a:off x="4807495" y="2783421"/>
                <a:ext cx="684083" cy="304619"/>
              </a:xfrm>
              <a:custGeom>
                <a:avLst/>
                <a:gdLst/>
                <a:ahLst/>
                <a:cxnLst/>
                <a:rect l="l" t="t" r="r" b="b"/>
                <a:pathLst>
                  <a:path w="9140" h="4070" extrusionOk="0">
                    <a:moveTo>
                      <a:pt x="6805" y="267"/>
                    </a:moveTo>
                    <a:cubicBezTo>
                      <a:pt x="6305" y="434"/>
                      <a:pt x="5804" y="734"/>
                      <a:pt x="5271" y="834"/>
                    </a:cubicBezTo>
                    <a:cubicBezTo>
                      <a:pt x="4303" y="967"/>
                      <a:pt x="3403" y="734"/>
                      <a:pt x="2435" y="667"/>
                    </a:cubicBezTo>
                    <a:cubicBezTo>
                      <a:pt x="2068" y="634"/>
                      <a:pt x="1735" y="600"/>
                      <a:pt x="1368" y="500"/>
                    </a:cubicBezTo>
                    <a:cubicBezTo>
                      <a:pt x="1001" y="400"/>
                      <a:pt x="334" y="0"/>
                      <a:pt x="0" y="100"/>
                    </a:cubicBezTo>
                    <a:cubicBezTo>
                      <a:pt x="134" y="167"/>
                      <a:pt x="267" y="267"/>
                      <a:pt x="400" y="334"/>
                    </a:cubicBezTo>
                    <a:cubicBezTo>
                      <a:pt x="967" y="767"/>
                      <a:pt x="1635" y="1034"/>
                      <a:pt x="2368" y="1067"/>
                    </a:cubicBezTo>
                    <a:cubicBezTo>
                      <a:pt x="3002" y="1034"/>
                      <a:pt x="3669" y="1201"/>
                      <a:pt x="4236" y="1534"/>
                    </a:cubicBezTo>
                    <a:cubicBezTo>
                      <a:pt x="4570" y="1701"/>
                      <a:pt x="4670" y="1935"/>
                      <a:pt x="4937" y="2202"/>
                    </a:cubicBezTo>
                    <a:cubicBezTo>
                      <a:pt x="5204" y="2402"/>
                      <a:pt x="5504" y="2569"/>
                      <a:pt x="5804" y="2702"/>
                    </a:cubicBezTo>
                    <a:cubicBezTo>
                      <a:pt x="6171" y="2869"/>
                      <a:pt x="6538" y="3002"/>
                      <a:pt x="6905" y="3202"/>
                    </a:cubicBezTo>
                    <a:cubicBezTo>
                      <a:pt x="7139" y="3336"/>
                      <a:pt x="7639" y="3869"/>
                      <a:pt x="8006" y="4070"/>
                    </a:cubicBezTo>
                    <a:cubicBezTo>
                      <a:pt x="8606" y="2869"/>
                      <a:pt x="8973" y="1568"/>
                      <a:pt x="9140" y="200"/>
                    </a:cubicBezTo>
                    <a:cubicBezTo>
                      <a:pt x="8373" y="100"/>
                      <a:pt x="7572" y="133"/>
                      <a:pt x="6805" y="267"/>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0" name="Google Shape;20450;p53"/>
              <p:cNvSpPr/>
              <p:nvPr/>
            </p:nvSpPr>
            <p:spPr>
              <a:xfrm>
                <a:off x="3806302" y="2176731"/>
                <a:ext cx="1692844" cy="526834"/>
              </a:xfrm>
              <a:custGeom>
                <a:avLst/>
                <a:gdLst/>
                <a:ahLst/>
                <a:cxnLst/>
                <a:rect l="l" t="t" r="r" b="b"/>
                <a:pathLst>
                  <a:path w="22618" h="7039" extrusionOk="0">
                    <a:moveTo>
                      <a:pt x="1535" y="1635"/>
                    </a:moveTo>
                    <a:cubicBezTo>
                      <a:pt x="2202" y="1501"/>
                      <a:pt x="2903" y="1535"/>
                      <a:pt x="3537" y="1668"/>
                    </a:cubicBezTo>
                    <a:cubicBezTo>
                      <a:pt x="4271" y="1868"/>
                      <a:pt x="4971" y="2168"/>
                      <a:pt x="5605" y="2535"/>
                    </a:cubicBezTo>
                    <a:cubicBezTo>
                      <a:pt x="6239" y="2902"/>
                      <a:pt x="6772" y="3369"/>
                      <a:pt x="7406" y="3770"/>
                    </a:cubicBezTo>
                    <a:cubicBezTo>
                      <a:pt x="8107" y="4203"/>
                      <a:pt x="8874" y="4570"/>
                      <a:pt x="9674" y="4770"/>
                    </a:cubicBezTo>
                    <a:cubicBezTo>
                      <a:pt x="10575" y="5004"/>
                      <a:pt x="11442" y="5104"/>
                      <a:pt x="12343" y="5137"/>
                    </a:cubicBezTo>
                    <a:cubicBezTo>
                      <a:pt x="13978" y="5071"/>
                      <a:pt x="15679" y="4604"/>
                      <a:pt x="17280" y="4870"/>
                    </a:cubicBezTo>
                    <a:cubicBezTo>
                      <a:pt x="19081" y="5204"/>
                      <a:pt x="21249" y="5704"/>
                      <a:pt x="22617" y="7039"/>
                    </a:cubicBezTo>
                    <a:cubicBezTo>
                      <a:pt x="22617" y="6672"/>
                      <a:pt x="22617" y="6271"/>
                      <a:pt x="22550" y="5871"/>
                    </a:cubicBezTo>
                    <a:cubicBezTo>
                      <a:pt x="22450" y="4804"/>
                      <a:pt x="22217" y="3736"/>
                      <a:pt x="21816" y="2736"/>
                    </a:cubicBezTo>
                    <a:cubicBezTo>
                      <a:pt x="21283" y="2502"/>
                      <a:pt x="20049" y="3670"/>
                      <a:pt x="19315" y="3836"/>
                    </a:cubicBezTo>
                    <a:cubicBezTo>
                      <a:pt x="18848" y="3970"/>
                      <a:pt x="18381" y="3970"/>
                      <a:pt x="17914" y="3836"/>
                    </a:cubicBezTo>
                    <a:cubicBezTo>
                      <a:pt x="17814" y="3803"/>
                      <a:pt x="17647" y="3670"/>
                      <a:pt x="17647" y="3536"/>
                    </a:cubicBezTo>
                    <a:cubicBezTo>
                      <a:pt x="17647" y="3269"/>
                      <a:pt x="17847" y="3403"/>
                      <a:pt x="17980" y="3236"/>
                    </a:cubicBezTo>
                    <a:cubicBezTo>
                      <a:pt x="18281" y="2836"/>
                      <a:pt x="17080" y="1935"/>
                      <a:pt x="16713" y="1802"/>
                    </a:cubicBezTo>
                    <a:cubicBezTo>
                      <a:pt x="15912" y="1401"/>
                      <a:pt x="15045" y="1101"/>
                      <a:pt x="14178" y="934"/>
                    </a:cubicBezTo>
                    <a:cubicBezTo>
                      <a:pt x="13477" y="901"/>
                      <a:pt x="12810" y="968"/>
                      <a:pt x="12176" y="1201"/>
                    </a:cubicBezTo>
                    <a:cubicBezTo>
                      <a:pt x="11376" y="1401"/>
                      <a:pt x="10542" y="1468"/>
                      <a:pt x="9741" y="1401"/>
                    </a:cubicBezTo>
                    <a:cubicBezTo>
                      <a:pt x="9241" y="1401"/>
                      <a:pt x="8774" y="1234"/>
                      <a:pt x="8340" y="1001"/>
                    </a:cubicBezTo>
                    <a:cubicBezTo>
                      <a:pt x="8073" y="801"/>
                      <a:pt x="7773" y="667"/>
                      <a:pt x="7440" y="567"/>
                    </a:cubicBezTo>
                    <a:cubicBezTo>
                      <a:pt x="6672" y="300"/>
                      <a:pt x="5838" y="200"/>
                      <a:pt x="5038" y="334"/>
                    </a:cubicBezTo>
                    <a:cubicBezTo>
                      <a:pt x="4237" y="467"/>
                      <a:pt x="3470" y="601"/>
                      <a:pt x="2703" y="267"/>
                    </a:cubicBezTo>
                    <a:cubicBezTo>
                      <a:pt x="2202" y="67"/>
                      <a:pt x="1702" y="0"/>
                      <a:pt x="1168" y="67"/>
                    </a:cubicBezTo>
                    <a:cubicBezTo>
                      <a:pt x="701" y="701"/>
                      <a:pt x="334" y="1368"/>
                      <a:pt x="1" y="2102"/>
                    </a:cubicBezTo>
                    <a:cubicBezTo>
                      <a:pt x="268" y="2135"/>
                      <a:pt x="1135" y="1635"/>
                      <a:pt x="1535" y="1635"/>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1" name="Google Shape;20451;p53"/>
              <p:cNvSpPr/>
              <p:nvPr/>
            </p:nvSpPr>
            <p:spPr>
              <a:xfrm>
                <a:off x="4080981" y="1827207"/>
                <a:ext cx="1083606" cy="329617"/>
              </a:xfrm>
              <a:custGeom>
                <a:avLst/>
                <a:gdLst/>
                <a:ahLst/>
                <a:cxnLst/>
                <a:rect l="l" t="t" r="r" b="b"/>
                <a:pathLst>
                  <a:path w="14478" h="4404" extrusionOk="0">
                    <a:moveTo>
                      <a:pt x="1501" y="3102"/>
                    </a:moveTo>
                    <a:cubicBezTo>
                      <a:pt x="2302" y="3536"/>
                      <a:pt x="3169" y="3603"/>
                      <a:pt x="4036" y="3870"/>
                    </a:cubicBezTo>
                    <a:cubicBezTo>
                      <a:pt x="4837" y="4103"/>
                      <a:pt x="5704" y="4103"/>
                      <a:pt x="6505" y="3836"/>
                    </a:cubicBezTo>
                    <a:cubicBezTo>
                      <a:pt x="6705" y="3703"/>
                      <a:pt x="6938" y="3636"/>
                      <a:pt x="7172" y="3569"/>
                    </a:cubicBezTo>
                    <a:cubicBezTo>
                      <a:pt x="7539" y="3536"/>
                      <a:pt x="7906" y="3536"/>
                      <a:pt x="8273" y="3603"/>
                    </a:cubicBezTo>
                    <a:cubicBezTo>
                      <a:pt x="8706" y="3670"/>
                      <a:pt x="9140" y="3770"/>
                      <a:pt x="9574" y="3903"/>
                    </a:cubicBezTo>
                    <a:cubicBezTo>
                      <a:pt x="10074" y="4036"/>
                      <a:pt x="10574" y="4103"/>
                      <a:pt x="11075" y="4237"/>
                    </a:cubicBezTo>
                    <a:cubicBezTo>
                      <a:pt x="11442" y="4370"/>
                      <a:pt x="11842" y="4403"/>
                      <a:pt x="12242" y="4303"/>
                    </a:cubicBezTo>
                    <a:cubicBezTo>
                      <a:pt x="12476" y="4237"/>
                      <a:pt x="12376" y="3970"/>
                      <a:pt x="12276" y="3770"/>
                    </a:cubicBezTo>
                    <a:cubicBezTo>
                      <a:pt x="12075" y="3436"/>
                      <a:pt x="11842" y="3136"/>
                      <a:pt x="11575" y="2869"/>
                    </a:cubicBezTo>
                    <a:cubicBezTo>
                      <a:pt x="11275" y="2602"/>
                      <a:pt x="10674" y="2502"/>
                      <a:pt x="10541" y="2068"/>
                    </a:cubicBezTo>
                    <a:cubicBezTo>
                      <a:pt x="10441" y="1768"/>
                      <a:pt x="10541" y="1568"/>
                      <a:pt x="10875" y="1601"/>
                    </a:cubicBezTo>
                    <a:cubicBezTo>
                      <a:pt x="11242" y="1635"/>
                      <a:pt x="11608" y="1701"/>
                      <a:pt x="11975" y="1802"/>
                    </a:cubicBezTo>
                    <a:cubicBezTo>
                      <a:pt x="12409" y="1902"/>
                      <a:pt x="12843" y="2035"/>
                      <a:pt x="13276" y="2168"/>
                    </a:cubicBezTo>
                    <a:cubicBezTo>
                      <a:pt x="13577" y="2235"/>
                      <a:pt x="14077" y="2269"/>
                      <a:pt x="14477" y="2369"/>
                    </a:cubicBezTo>
                    <a:cubicBezTo>
                      <a:pt x="12976" y="1168"/>
                      <a:pt x="11175" y="367"/>
                      <a:pt x="9307" y="0"/>
                    </a:cubicBezTo>
                    <a:cubicBezTo>
                      <a:pt x="9073" y="134"/>
                      <a:pt x="8840" y="367"/>
                      <a:pt x="8706" y="401"/>
                    </a:cubicBezTo>
                    <a:cubicBezTo>
                      <a:pt x="8440" y="534"/>
                      <a:pt x="8173" y="634"/>
                      <a:pt x="8106" y="968"/>
                    </a:cubicBezTo>
                    <a:cubicBezTo>
                      <a:pt x="8039" y="1234"/>
                      <a:pt x="8139" y="1535"/>
                      <a:pt x="8373" y="1735"/>
                    </a:cubicBezTo>
                    <a:cubicBezTo>
                      <a:pt x="8506" y="1835"/>
                      <a:pt x="8907" y="2068"/>
                      <a:pt x="8873" y="2269"/>
                    </a:cubicBezTo>
                    <a:cubicBezTo>
                      <a:pt x="8806" y="2702"/>
                      <a:pt x="7239" y="2335"/>
                      <a:pt x="6972" y="2269"/>
                    </a:cubicBezTo>
                    <a:cubicBezTo>
                      <a:pt x="6138" y="2168"/>
                      <a:pt x="5371" y="1935"/>
                      <a:pt x="4603" y="1568"/>
                    </a:cubicBezTo>
                    <a:cubicBezTo>
                      <a:pt x="4303" y="1435"/>
                      <a:pt x="4036" y="1268"/>
                      <a:pt x="3803" y="1034"/>
                    </a:cubicBezTo>
                    <a:cubicBezTo>
                      <a:pt x="3603" y="834"/>
                      <a:pt x="3436" y="634"/>
                      <a:pt x="3269" y="401"/>
                    </a:cubicBezTo>
                    <a:cubicBezTo>
                      <a:pt x="2102" y="801"/>
                      <a:pt x="1001" y="1368"/>
                      <a:pt x="0" y="2135"/>
                    </a:cubicBezTo>
                    <a:cubicBezTo>
                      <a:pt x="200" y="2469"/>
                      <a:pt x="1134" y="2902"/>
                      <a:pt x="1501" y="310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2" name="Google Shape;20452;p53"/>
              <p:cNvSpPr/>
              <p:nvPr/>
            </p:nvSpPr>
            <p:spPr>
              <a:xfrm>
                <a:off x="4637673" y="3360098"/>
                <a:ext cx="272211" cy="222290"/>
              </a:xfrm>
              <a:custGeom>
                <a:avLst/>
                <a:gdLst/>
                <a:ahLst/>
                <a:cxnLst/>
                <a:rect l="l" t="t" r="r" b="b"/>
                <a:pathLst>
                  <a:path w="3637" h="2970" extrusionOk="0">
                    <a:moveTo>
                      <a:pt x="1268" y="634"/>
                    </a:moveTo>
                    <a:cubicBezTo>
                      <a:pt x="1268" y="801"/>
                      <a:pt x="1402" y="1068"/>
                      <a:pt x="1235" y="1235"/>
                    </a:cubicBezTo>
                    <a:cubicBezTo>
                      <a:pt x="1035" y="1368"/>
                      <a:pt x="835" y="1135"/>
                      <a:pt x="668" y="1068"/>
                    </a:cubicBezTo>
                    <a:cubicBezTo>
                      <a:pt x="535" y="1001"/>
                      <a:pt x="168" y="868"/>
                      <a:pt x="34" y="1035"/>
                    </a:cubicBezTo>
                    <a:cubicBezTo>
                      <a:pt x="1" y="1235"/>
                      <a:pt x="1" y="1468"/>
                      <a:pt x="68" y="1668"/>
                    </a:cubicBezTo>
                    <a:cubicBezTo>
                      <a:pt x="168" y="2102"/>
                      <a:pt x="201" y="2969"/>
                      <a:pt x="635" y="2936"/>
                    </a:cubicBezTo>
                    <a:cubicBezTo>
                      <a:pt x="1569" y="2836"/>
                      <a:pt x="2469" y="2669"/>
                      <a:pt x="3337" y="2369"/>
                    </a:cubicBezTo>
                    <a:lnTo>
                      <a:pt x="3637" y="2269"/>
                    </a:lnTo>
                    <a:cubicBezTo>
                      <a:pt x="3236" y="1802"/>
                      <a:pt x="2769" y="1335"/>
                      <a:pt x="2302" y="935"/>
                    </a:cubicBezTo>
                    <a:cubicBezTo>
                      <a:pt x="2102" y="768"/>
                      <a:pt x="1335" y="1"/>
                      <a:pt x="1268" y="634"/>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453" name="Google Shape;20453;p53"/>
          <p:cNvSpPr txBox="1"/>
          <p:nvPr/>
        </p:nvSpPr>
        <p:spPr>
          <a:xfrm>
            <a:off x="64296" y="564153"/>
            <a:ext cx="8790039" cy="510906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u="sng" dirty="0">
                <a:solidFill>
                  <a:srgbClr val="002060"/>
                </a:solidFill>
                <a:latin typeface="Times New Roman" panose="02020603050405020304" pitchFamily="18" charset="0"/>
                <a:ea typeface="Roboto"/>
                <a:cs typeface="Times New Roman" panose="02020603050405020304" pitchFamily="18" charset="0"/>
                <a:sym typeface="Roboto"/>
              </a:rPr>
              <a:t>About</a:t>
            </a:r>
            <a:endParaRPr sz="2000" b="1" u="sng" dirty="0">
              <a:solidFill>
                <a:srgbClr val="002060"/>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Clr>
                <a:schemeClr val="dk1"/>
              </a:buClr>
              <a:buSzPts val="1100"/>
              <a:buFont typeface="Arial"/>
              <a:buNone/>
            </a:pPr>
            <a:r>
              <a:rPr lang="en" sz="1600" b="1" dirty="0">
                <a:solidFill>
                  <a:schemeClr val="tx1"/>
                </a:solidFill>
                <a:latin typeface="Times New Roman" panose="02020603050405020304" pitchFamily="18" charset="0"/>
                <a:cs typeface="Times New Roman" panose="02020603050405020304" pitchFamily="18" charset="0"/>
              </a:rPr>
              <a:t>It is a device in which energy is transferred continuously through flowing fluid by the dynamic action of one or more moving blade rows. The impellers of side engines deliver the required propellant flow and pressure to the thrust chamber of rocket engines which help the spacecraft to maintain the required thrust throughout its motion. They are designed as radial flow components.</a:t>
            </a:r>
            <a:endParaRPr sz="1600" b="1"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br>
              <a:rPr lang="en" sz="1600" b="1" dirty="0">
                <a:solidFill>
                  <a:schemeClr val="tx1"/>
                </a:solidFill>
                <a:latin typeface="Times New Roman" panose="02020603050405020304" pitchFamily="18" charset="0"/>
                <a:ea typeface="Roboto"/>
                <a:cs typeface="Times New Roman" panose="02020603050405020304" pitchFamily="18" charset="0"/>
                <a:sym typeface="Roboto"/>
              </a:rPr>
            </a:br>
            <a:r>
              <a:rPr lang="en" sz="2000" b="1" u="sng" dirty="0">
                <a:solidFill>
                  <a:srgbClr val="002060"/>
                </a:solidFill>
                <a:latin typeface="Times New Roman" panose="02020603050405020304" pitchFamily="18" charset="0"/>
                <a:ea typeface="Roboto"/>
                <a:cs typeface="Times New Roman" panose="02020603050405020304" pitchFamily="18" charset="0"/>
                <a:sym typeface="Roboto"/>
              </a:rPr>
              <a:t>Processes involved</a:t>
            </a:r>
            <a:endParaRPr sz="2000" b="1" u="sng" dirty="0">
              <a:solidFill>
                <a:srgbClr val="002060"/>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Casting</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Flank Milling</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Point Milling</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Integral Shroud Milling</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End Milling</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br>
              <a:rPr lang="en" sz="1600" b="1" dirty="0">
                <a:solidFill>
                  <a:schemeClr val="tx1"/>
                </a:solidFill>
                <a:latin typeface="Times New Roman" panose="02020603050405020304" pitchFamily="18" charset="0"/>
                <a:ea typeface="Roboto"/>
                <a:cs typeface="Times New Roman" panose="02020603050405020304" pitchFamily="18" charset="0"/>
                <a:sym typeface="Roboto"/>
              </a:rPr>
            </a:br>
            <a:r>
              <a:rPr lang="en" sz="2000" b="1" u="sng" dirty="0">
                <a:solidFill>
                  <a:srgbClr val="002060"/>
                </a:solidFill>
                <a:latin typeface="Times New Roman" panose="02020603050405020304" pitchFamily="18" charset="0"/>
                <a:ea typeface="Roboto"/>
                <a:cs typeface="Times New Roman" panose="02020603050405020304" pitchFamily="18" charset="0"/>
                <a:sym typeface="Roboto"/>
              </a:rPr>
              <a:t>Materials required</a:t>
            </a:r>
            <a:endParaRPr sz="2000" b="1" u="sng" dirty="0">
              <a:solidFill>
                <a:srgbClr val="002060"/>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Aluminium</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Steel </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endParaRPr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Clr>
                <a:schemeClr val="dk1"/>
              </a:buClr>
              <a:buSzPts val="1100"/>
              <a:buFont typeface="Arial"/>
              <a:buNone/>
            </a:pPr>
            <a:endParaRPr dirty="0">
              <a:solidFill>
                <a:schemeClr val="tx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b="1" dirty="0">
              <a:solidFill>
                <a:schemeClr val="tx1"/>
              </a:solidFill>
              <a:latin typeface="Roboto"/>
              <a:ea typeface="Roboto"/>
              <a:cs typeface="Roboto"/>
              <a:sym typeface="Roboto"/>
            </a:endParaRPr>
          </a:p>
        </p:txBody>
      </p:sp>
    </p:spTree>
    <p:extLst>
      <p:ext uri="{BB962C8B-B14F-4D97-AF65-F5344CB8AC3E}">
        <p14:creationId xmlns:p14="http://schemas.microsoft.com/office/powerpoint/2010/main" val="3415313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Shape 20515"/>
        <p:cNvGrpSpPr/>
        <p:nvPr/>
      </p:nvGrpSpPr>
      <p:grpSpPr>
        <a:xfrm>
          <a:off x="0" y="0"/>
          <a:ext cx="0" cy="0"/>
          <a:chOff x="0" y="0"/>
          <a:chExt cx="0" cy="0"/>
        </a:xfrm>
      </p:grpSpPr>
      <p:grpSp>
        <p:nvGrpSpPr>
          <p:cNvPr id="16" name="Group 15">
            <a:extLst>
              <a:ext uri="{FF2B5EF4-FFF2-40B4-BE49-F238E27FC236}">
                <a16:creationId xmlns:a16="http://schemas.microsoft.com/office/drawing/2014/main" id="{614F7DB2-2747-44B1-8CCD-EA4CF6EABA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2" y="0"/>
            <a:ext cx="9172471" cy="5142160"/>
            <a:chOff x="-15736" y="0"/>
            <a:chExt cx="12229962" cy="6856214"/>
          </a:xfrm>
        </p:grpSpPr>
        <p:pic>
          <p:nvPicPr>
            <p:cNvPr id="17" name="Picture 16">
              <a:extLst>
                <a:ext uri="{FF2B5EF4-FFF2-40B4-BE49-F238E27FC236}">
                  <a16:creationId xmlns:a16="http://schemas.microsoft.com/office/drawing/2014/main" id="{6B274392-2BAA-4EFD-A7A4-941ABF7B2B1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8" name="Rectangle 17">
              <a:extLst>
                <a:ext uri="{FF2B5EF4-FFF2-40B4-BE49-F238E27FC236}">
                  <a16:creationId xmlns:a16="http://schemas.microsoft.com/office/drawing/2014/main" id="{54E9F97B-B428-4C46-8004-BC4A40DEF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a16="http://schemas.microsoft.com/office/drawing/2014/main" id="{F6C42F04-DEA1-45C3-9F84-8B1652F9C9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0" name="Picture 19">
              <a:extLst>
                <a:ext uri="{FF2B5EF4-FFF2-40B4-BE49-F238E27FC236}">
                  <a16:creationId xmlns:a16="http://schemas.microsoft.com/office/drawing/2014/main" id="{DA860151-6D39-4EDD-99B8-908690A0DD3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22" name="Straight Connector 21">
            <a:extLst>
              <a:ext uri="{FF2B5EF4-FFF2-40B4-BE49-F238E27FC236}">
                <a16:creationId xmlns:a16="http://schemas.microsoft.com/office/drawing/2014/main" id="{2C02D87C-1E23-4B24-AFE6-A85743C72F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126" y="181609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24" name="Rectangle 23">
            <a:extLst>
              <a:ext uri="{FF2B5EF4-FFF2-40B4-BE49-F238E27FC236}">
                <a16:creationId xmlns:a16="http://schemas.microsoft.com/office/drawing/2014/main" id="{52723366-C73B-4ED6-ADEF-29911C6BC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47A4152-8E41-4D1C-B88C-57C5C430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473" y="363474"/>
            <a:ext cx="8417053" cy="1109726"/>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2E38130-AF71-4CF6-97D0-7DA3ECF723D8}"/>
              </a:ext>
            </a:extLst>
          </p:cNvPr>
          <p:cNvSpPr/>
          <p:nvPr/>
        </p:nvSpPr>
        <p:spPr>
          <a:xfrm>
            <a:off x="603315" y="597280"/>
            <a:ext cx="7937369" cy="66002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100" b="1" spc="0" dirty="0">
                <a:ln w="3175" cmpd="sng">
                  <a:noFill/>
                </a:ln>
                <a:solidFill>
                  <a:schemeClr val="bg1"/>
                </a:solidFill>
                <a:latin typeface="+mj-lt"/>
                <a:ea typeface="+mj-ea"/>
                <a:cs typeface="+mj-cs"/>
              </a:rPr>
              <a:t>ACKNOWLEDGEMENT</a:t>
            </a:r>
          </a:p>
        </p:txBody>
      </p:sp>
      <p:sp>
        <p:nvSpPr>
          <p:cNvPr id="28" name="Rectangle 27">
            <a:extLst>
              <a:ext uri="{FF2B5EF4-FFF2-40B4-BE49-F238E27FC236}">
                <a16:creationId xmlns:a16="http://schemas.microsoft.com/office/drawing/2014/main" id="{999F76F5-72D4-4814-9169-8F535AEEB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8060" y="486282"/>
            <a:ext cx="8167878" cy="864108"/>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C6202988-4466-42C5-B33A-AFABF051B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14500"/>
            <a:ext cx="9144000" cy="3429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95C16AF-F177-4404-9CFC-10E5BE60EB8D}"/>
              </a:ext>
            </a:extLst>
          </p:cNvPr>
          <p:cNvSpPr txBox="1"/>
          <p:nvPr/>
        </p:nvSpPr>
        <p:spPr>
          <a:xfrm>
            <a:off x="246490" y="1959192"/>
            <a:ext cx="8595360" cy="2756189"/>
          </a:xfrm>
          <a:prstGeom prst="rect">
            <a:avLst/>
          </a:prstGeom>
        </p:spPr>
        <p:txBody>
          <a:bodyPr vert="horz" lIns="91440" tIns="45720" rIns="91440" bIns="45720" rtlCol="0" anchor="t">
            <a:normAutofit/>
          </a:bodyPr>
          <a:lstStyle/>
          <a:p>
            <a:pPr>
              <a:lnSpc>
                <a:spcPct val="90000"/>
              </a:lnSpc>
              <a:spcBef>
                <a:spcPct val="20000"/>
              </a:spcBef>
              <a:spcAft>
                <a:spcPts val="600"/>
              </a:spcAft>
              <a:buClr>
                <a:schemeClr val="accent1"/>
              </a:buClr>
              <a:buSzPct val="115000"/>
            </a:pPr>
            <a:r>
              <a:rPr lang="en-US" sz="1400" b="1" dirty="0">
                <a:latin typeface="Times New Roman" panose="02020603050405020304" pitchFamily="18" charset="0"/>
                <a:cs typeface="Times New Roman" panose="02020603050405020304" pitchFamily="18" charset="0"/>
              </a:rPr>
              <a:t>We would like to express our sincere gratitude to our tutor, </a:t>
            </a:r>
            <a:r>
              <a:rPr lang="en-US" sz="1400" b="1" i="0" dirty="0">
                <a:latin typeface="Times New Roman" panose="02020603050405020304" pitchFamily="18" charset="0"/>
                <a:cs typeface="Times New Roman" panose="02020603050405020304" pitchFamily="18" charset="0"/>
              </a:rPr>
              <a:t>Dr Alok Bhadauria,</a:t>
            </a:r>
            <a:r>
              <a:rPr lang="en-US" sz="1400" b="1" dirty="0">
                <a:latin typeface="Times New Roman" panose="02020603050405020304" pitchFamily="18" charset="0"/>
                <a:cs typeface="Times New Roman" panose="02020603050405020304" pitchFamily="18" charset="0"/>
              </a:rPr>
              <a:t> and our course instructor, </a:t>
            </a:r>
            <a:r>
              <a:rPr lang="en-US" sz="1400" b="1" i="0" dirty="0">
                <a:latin typeface="Times New Roman" panose="02020603050405020304" pitchFamily="18" charset="0"/>
                <a:cs typeface="Times New Roman" panose="02020603050405020304" pitchFamily="18" charset="0"/>
              </a:rPr>
              <a:t>Dr Sudhanshu Shekhar Singh, as well as the</a:t>
            </a:r>
            <a:r>
              <a:rPr lang="en-US" sz="1400" b="1" dirty="0">
                <a:latin typeface="Times New Roman" panose="02020603050405020304" pitchFamily="18" charset="0"/>
                <a:cs typeface="Times New Roman" panose="02020603050405020304" pitchFamily="18" charset="0"/>
              </a:rPr>
              <a:t> lab-in-charge, </a:t>
            </a:r>
            <a:r>
              <a:rPr lang="en-US" sz="1400" b="1" i="0" dirty="0">
                <a:latin typeface="Times New Roman" panose="02020603050405020304" pitchFamily="18" charset="0"/>
                <a:cs typeface="Times New Roman" panose="02020603050405020304" pitchFamily="18" charset="0"/>
              </a:rPr>
              <a:t>Mr. IP Singh</a:t>
            </a:r>
            <a:r>
              <a:rPr lang="en-US" sz="1400" b="1" dirty="0">
                <a:latin typeface="Times New Roman" panose="02020603050405020304" pitchFamily="18" charset="0"/>
                <a:cs typeface="Times New Roman" panose="02020603050405020304" pitchFamily="18" charset="0"/>
              </a:rPr>
              <a:t>, for their guidance and instruction in this project. Their support was instrumental throughout the execution of the project. We feel grateful to them for providing us with this opportunity to experience the lab component without any hiccups, through this online mode. </a:t>
            </a:r>
          </a:p>
          <a:p>
            <a:pPr>
              <a:lnSpc>
                <a:spcPct val="90000"/>
              </a:lnSpc>
              <a:spcBef>
                <a:spcPct val="20000"/>
              </a:spcBef>
              <a:spcAft>
                <a:spcPts val="600"/>
              </a:spcAft>
              <a:buClr>
                <a:schemeClr val="accent1"/>
              </a:buClr>
              <a:buSzPct val="115000"/>
            </a:pPr>
            <a:endParaRPr lang="en-US" sz="1400" b="1" dirty="0">
              <a:latin typeface="Times New Roman" panose="02020603050405020304" pitchFamily="18" charset="0"/>
              <a:cs typeface="Times New Roman" panose="02020603050405020304" pitchFamily="18" charset="0"/>
            </a:endParaRPr>
          </a:p>
          <a:p>
            <a:pPr>
              <a:lnSpc>
                <a:spcPct val="90000"/>
              </a:lnSpc>
              <a:spcBef>
                <a:spcPct val="20000"/>
              </a:spcBef>
              <a:spcAft>
                <a:spcPts val="600"/>
              </a:spcAft>
              <a:buClr>
                <a:schemeClr val="accent1"/>
              </a:buClr>
              <a:buSzPct val="115000"/>
            </a:pPr>
            <a:r>
              <a:rPr lang="en-US" sz="1400" b="1" dirty="0">
                <a:latin typeface="Times New Roman" panose="02020603050405020304" pitchFamily="18" charset="0"/>
                <a:cs typeface="Times New Roman" panose="02020603050405020304" pitchFamily="18" charset="0"/>
              </a:rPr>
              <a:t>We also thank our TAs, Mr. Rajesh Behera and Mr. Prateek Kr Pradhan, for their valuable time and input. </a:t>
            </a:r>
          </a:p>
          <a:p>
            <a:pPr>
              <a:lnSpc>
                <a:spcPct val="90000"/>
              </a:lnSpc>
              <a:spcBef>
                <a:spcPct val="20000"/>
              </a:spcBef>
              <a:spcAft>
                <a:spcPts val="600"/>
              </a:spcAft>
              <a:buClr>
                <a:schemeClr val="accent1"/>
              </a:buClr>
              <a:buSzPct val="115000"/>
            </a:pPr>
            <a:endParaRPr lang="en-US" sz="1400" b="1" dirty="0">
              <a:latin typeface="Times New Roman" panose="02020603050405020304" pitchFamily="18" charset="0"/>
              <a:cs typeface="Times New Roman" panose="02020603050405020304" pitchFamily="18" charset="0"/>
            </a:endParaRPr>
          </a:p>
          <a:p>
            <a:pPr>
              <a:lnSpc>
                <a:spcPct val="90000"/>
              </a:lnSpc>
              <a:spcBef>
                <a:spcPct val="20000"/>
              </a:spcBef>
              <a:spcAft>
                <a:spcPts val="600"/>
              </a:spcAft>
              <a:buClr>
                <a:schemeClr val="accent1"/>
              </a:buClr>
              <a:buSzPct val="115000"/>
            </a:pPr>
            <a:r>
              <a:rPr lang="en-US" sz="1400" b="1" dirty="0">
                <a:latin typeface="Times New Roman" panose="02020603050405020304" pitchFamily="18" charset="0"/>
                <a:cs typeface="Times New Roman" panose="02020603050405020304" pitchFamily="18" charset="0"/>
              </a:rPr>
              <a:t>In the end, we would like to express our heartfelt gratitude towards the entire TA201A course team for ensuring that we do not face any setback due to not having been to the lab and making it possible for us to dive a little deeper into the subject and get to explore our creativity along with it.</a:t>
            </a:r>
          </a:p>
        </p:txBody>
      </p:sp>
    </p:spTree>
    <p:extLst>
      <p:ext uri="{BB962C8B-B14F-4D97-AF65-F5344CB8AC3E}">
        <p14:creationId xmlns:p14="http://schemas.microsoft.com/office/powerpoint/2010/main" val="268014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Shape 20515"/>
        <p:cNvGrpSpPr/>
        <p:nvPr/>
      </p:nvGrpSpPr>
      <p:grpSpPr>
        <a:xfrm>
          <a:off x="0" y="0"/>
          <a:ext cx="0" cy="0"/>
          <a:chOff x="0" y="0"/>
          <a:chExt cx="0" cy="0"/>
        </a:xfrm>
      </p:grpSpPr>
      <p:grpSp>
        <p:nvGrpSpPr>
          <p:cNvPr id="33" name="Group 32">
            <a:extLst>
              <a:ext uri="{FF2B5EF4-FFF2-40B4-BE49-F238E27FC236}">
                <a16:creationId xmlns:a16="http://schemas.microsoft.com/office/drawing/2014/main" id="{B77576E5-E7DB-46C7-B0D9-A0AB187873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2" y="0"/>
            <a:ext cx="9172471" cy="5142160"/>
            <a:chOff x="-15736" y="0"/>
            <a:chExt cx="12229962" cy="6856214"/>
          </a:xfrm>
        </p:grpSpPr>
        <p:pic>
          <p:nvPicPr>
            <p:cNvPr id="34" name="Picture 33">
              <a:extLst>
                <a:ext uri="{FF2B5EF4-FFF2-40B4-BE49-F238E27FC236}">
                  <a16:creationId xmlns:a16="http://schemas.microsoft.com/office/drawing/2014/main" id="{A2C244BC-AB19-460B-9A7B-5BAFE9DEAB0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5" name="Rectangle 34">
              <a:extLst>
                <a:ext uri="{FF2B5EF4-FFF2-40B4-BE49-F238E27FC236}">
                  <a16:creationId xmlns:a16="http://schemas.microsoft.com/office/drawing/2014/main" id="{C2D7728D-2CB0-4ADE-B6BF-4BA8ED772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A3E0EDB8-8162-4D16-9521-52415777B0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7" name="Picture 36">
              <a:extLst>
                <a:ext uri="{FF2B5EF4-FFF2-40B4-BE49-F238E27FC236}">
                  <a16:creationId xmlns:a16="http://schemas.microsoft.com/office/drawing/2014/main" id="{27060CB3-C139-4548-A73F-74689C9292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useBgFill="1">
        <p:nvSpPr>
          <p:cNvPr id="39" name="Rectangle 38">
            <a:extLst>
              <a:ext uri="{FF2B5EF4-FFF2-40B4-BE49-F238E27FC236}">
                <a16:creationId xmlns:a16="http://schemas.microsoft.com/office/drawing/2014/main" id="{DEB4B82D-A989-40D8-A457-F1D9C0345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14E99EC7-4ECA-46FD-A4EE-C28A8AC673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1802" y="21702"/>
            <a:ext cx="9141618" cy="5142161"/>
          </a:xfrm>
          <a:prstGeom prst="rect">
            <a:avLst/>
          </a:prstGeom>
        </p:spPr>
      </p:pic>
      <p:pic>
        <p:nvPicPr>
          <p:cNvPr id="28" name="Picture 27">
            <a:extLst>
              <a:ext uri="{FF2B5EF4-FFF2-40B4-BE49-F238E27FC236}">
                <a16:creationId xmlns:a16="http://schemas.microsoft.com/office/drawing/2014/main" id="{0052374A-A598-44B3-AF0B-9E4C68D55E06}"/>
              </a:ext>
            </a:extLst>
          </p:cNvPr>
          <p:cNvPicPr>
            <a:picLocks noChangeAspect="1"/>
          </p:cNvPicPr>
          <p:nvPr/>
        </p:nvPicPr>
        <p:blipFill>
          <a:blip r:embed="rId6"/>
          <a:stretch>
            <a:fillRect/>
          </a:stretch>
        </p:blipFill>
        <p:spPr>
          <a:xfrm>
            <a:off x="897223" y="840275"/>
            <a:ext cx="3900405" cy="3461610"/>
          </a:xfrm>
          <a:prstGeom prst="rect">
            <a:avLst/>
          </a:prstGeom>
        </p:spPr>
      </p:pic>
      <p:grpSp>
        <p:nvGrpSpPr>
          <p:cNvPr id="43" name="Group 42">
            <a:extLst>
              <a:ext uri="{FF2B5EF4-FFF2-40B4-BE49-F238E27FC236}">
                <a16:creationId xmlns:a16="http://schemas.microsoft.com/office/drawing/2014/main" id="{67034349-EB95-4DEC-941A-A5BEB23CC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46717"/>
            <a:ext cx="9176000" cy="493776"/>
            <a:chOff x="-18288" y="3128956"/>
            <a:chExt cx="12234672" cy="658368"/>
          </a:xfrm>
        </p:grpSpPr>
        <p:sp useBgFill="1">
          <p:nvSpPr>
            <p:cNvPr id="44" name="Rounded Rectangle 21">
              <a:extLst>
                <a:ext uri="{FF2B5EF4-FFF2-40B4-BE49-F238E27FC236}">
                  <a16:creationId xmlns:a16="http://schemas.microsoft.com/office/drawing/2014/main" id="{4ED14EF1-39B3-426A-842A-CEA137A65D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45" name="Picture 44">
              <a:extLst>
                <a:ext uri="{FF2B5EF4-FFF2-40B4-BE49-F238E27FC236}">
                  <a16:creationId xmlns:a16="http://schemas.microsoft.com/office/drawing/2014/main" id="{20BA46E3-54EA-491A-BDC2-C9A945118E5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46" name="Rounded Rectangle 27">
              <a:extLst>
                <a:ext uri="{FF2B5EF4-FFF2-40B4-BE49-F238E27FC236}">
                  <a16:creationId xmlns:a16="http://schemas.microsoft.com/office/drawing/2014/main" id="{BC6C1592-02CC-4EA4-9A0E-7BE7C1ED8B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srgbClr val="171717">
                  <a:alpha val="82745"/>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47" name="Picture 46">
              <a:extLst>
                <a:ext uri="{FF2B5EF4-FFF2-40B4-BE49-F238E27FC236}">
                  <a16:creationId xmlns:a16="http://schemas.microsoft.com/office/drawing/2014/main" id="{367E44A5-FAF8-4D81-90C9-CFD68F1A131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40" name="Rectangle 39">
            <a:extLst>
              <a:ext uri="{FF2B5EF4-FFF2-40B4-BE49-F238E27FC236}">
                <a16:creationId xmlns:a16="http://schemas.microsoft.com/office/drawing/2014/main" id="{1F7D900A-65EC-4D57-A0A3-F37FDE2D03E2}"/>
              </a:ext>
            </a:extLst>
          </p:cNvPr>
          <p:cNvSpPr/>
          <p:nvPr/>
        </p:nvSpPr>
        <p:spPr>
          <a:xfrm>
            <a:off x="4559007" y="2071052"/>
            <a:ext cx="3931334" cy="769441"/>
          </a:xfrm>
          <a:prstGeom prst="rect">
            <a:avLst/>
          </a:prstGeom>
          <a:noFill/>
        </p:spPr>
        <p:txBody>
          <a:bodyPr wrap="none" lIns="91440" tIns="45720" rIns="91440" bIns="45720">
            <a:spAutoFit/>
          </a:bodyPr>
          <a:lstStyle/>
          <a:p>
            <a:pPr algn="ctr"/>
            <a:r>
              <a:rPr lang="en-US" sz="4400" b="1" cap="none" spc="0" dirty="0">
                <a:ln w="0"/>
                <a:solidFill>
                  <a:schemeClr val="tx1"/>
                </a:solidFill>
                <a:effectLst>
                  <a:outerShdw blurRad="38100" dist="19050" dir="2700000" algn="tl" rotWithShape="0">
                    <a:schemeClr val="dk1">
                      <a:alpha val="40000"/>
                    </a:schemeClr>
                  </a:outerShdw>
                </a:effectLst>
              </a:rPr>
              <a:t>PROPULSION</a:t>
            </a:r>
          </a:p>
        </p:txBody>
      </p:sp>
    </p:spTree>
    <p:extLst>
      <p:ext uri="{BB962C8B-B14F-4D97-AF65-F5344CB8AC3E}">
        <p14:creationId xmlns:p14="http://schemas.microsoft.com/office/powerpoint/2010/main" val="3604552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39"/>
        <p:cNvGrpSpPr/>
        <p:nvPr/>
      </p:nvGrpSpPr>
      <p:grpSpPr>
        <a:xfrm>
          <a:off x="0" y="0"/>
          <a:ext cx="0" cy="0"/>
          <a:chOff x="0" y="0"/>
          <a:chExt cx="0" cy="0"/>
        </a:xfrm>
      </p:grpSpPr>
      <p:grpSp>
        <p:nvGrpSpPr>
          <p:cNvPr id="20441" name="Google Shape;20441;p53"/>
          <p:cNvGrpSpPr/>
          <p:nvPr/>
        </p:nvGrpSpPr>
        <p:grpSpPr>
          <a:xfrm>
            <a:off x="1778223" y="1722375"/>
            <a:ext cx="303221" cy="303605"/>
            <a:chOff x="3639025" y="1722350"/>
            <a:chExt cx="1947467" cy="1949937"/>
          </a:xfrm>
        </p:grpSpPr>
        <p:sp>
          <p:nvSpPr>
            <p:cNvPr id="20442" name="Google Shape;20442;p53"/>
            <p:cNvSpPr/>
            <p:nvPr/>
          </p:nvSpPr>
          <p:spPr>
            <a:xfrm>
              <a:off x="3639025" y="1722350"/>
              <a:ext cx="1947467" cy="1949937"/>
            </a:xfrm>
            <a:custGeom>
              <a:avLst/>
              <a:gdLst/>
              <a:ahLst/>
              <a:cxnLst/>
              <a:rect l="l" t="t" r="r" b="b"/>
              <a:pathLst>
                <a:path w="26020" h="26053" extrusionOk="0">
                  <a:moveTo>
                    <a:pt x="4704" y="4604"/>
                  </a:moveTo>
                  <a:cubicBezTo>
                    <a:pt x="9341" y="0"/>
                    <a:pt x="16846" y="67"/>
                    <a:pt x="21416" y="4704"/>
                  </a:cubicBezTo>
                  <a:cubicBezTo>
                    <a:pt x="26020" y="9374"/>
                    <a:pt x="25953" y="16879"/>
                    <a:pt x="21316" y="21449"/>
                  </a:cubicBezTo>
                  <a:cubicBezTo>
                    <a:pt x="16646" y="26052"/>
                    <a:pt x="9141" y="25985"/>
                    <a:pt x="4571" y="21315"/>
                  </a:cubicBezTo>
                  <a:cubicBezTo>
                    <a:pt x="1" y="16679"/>
                    <a:pt x="34" y="9173"/>
                    <a:pt x="4704" y="46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3" name="Google Shape;20443;p53"/>
            <p:cNvGrpSpPr/>
            <p:nvPr/>
          </p:nvGrpSpPr>
          <p:grpSpPr>
            <a:xfrm>
              <a:off x="3756381" y="1782226"/>
              <a:ext cx="1625409" cy="1840132"/>
              <a:chOff x="3756381" y="1782226"/>
              <a:chExt cx="1625409" cy="1840132"/>
            </a:xfrm>
          </p:grpSpPr>
          <p:sp>
            <p:nvSpPr>
              <p:cNvPr id="20444" name="Google Shape;20444;p53"/>
              <p:cNvSpPr/>
              <p:nvPr/>
            </p:nvSpPr>
            <p:spPr>
              <a:xfrm>
                <a:off x="3771350" y="2955638"/>
                <a:ext cx="1288382" cy="666719"/>
              </a:xfrm>
              <a:custGeom>
                <a:avLst/>
                <a:gdLst/>
                <a:ahLst/>
                <a:cxnLst/>
                <a:rect l="l" t="t" r="r" b="b"/>
                <a:pathLst>
                  <a:path w="17214" h="8908" extrusionOk="0">
                    <a:moveTo>
                      <a:pt x="234" y="901"/>
                    </a:moveTo>
                    <a:cubicBezTo>
                      <a:pt x="1" y="234"/>
                      <a:pt x="1435" y="134"/>
                      <a:pt x="2002" y="67"/>
                    </a:cubicBezTo>
                    <a:cubicBezTo>
                      <a:pt x="2903" y="1"/>
                      <a:pt x="3804" y="201"/>
                      <a:pt x="4604" y="668"/>
                    </a:cubicBezTo>
                    <a:lnTo>
                      <a:pt x="5271" y="1101"/>
                    </a:lnTo>
                    <a:cubicBezTo>
                      <a:pt x="5505" y="1302"/>
                      <a:pt x="5705" y="1502"/>
                      <a:pt x="5872" y="1702"/>
                    </a:cubicBezTo>
                    <a:cubicBezTo>
                      <a:pt x="6305" y="2169"/>
                      <a:pt x="6772" y="2603"/>
                      <a:pt x="7306" y="2936"/>
                    </a:cubicBezTo>
                    <a:cubicBezTo>
                      <a:pt x="7907" y="3203"/>
                      <a:pt x="8540" y="3370"/>
                      <a:pt x="9207" y="3470"/>
                    </a:cubicBezTo>
                    <a:cubicBezTo>
                      <a:pt x="9508" y="3503"/>
                      <a:pt x="9808" y="3537"/>
                      <a:pt x="10141" y="3570"/>
                    </a:cubicBezTo>
                    <a:cubicBezTo>
                      <a:pt x="10442" y="3603"/>
                      <a:pt x="10842" y="3670"/>
                      <a:pt x="11176" y="3670"/>
                    </a:cubicBezTo>
                    <a:cubicBezTo>
                      <a:pt x="11843" y="3637"/>
                      <a:pt x="12510" y="3670"/>
                      <a:pt x="13177" y="3737"/>
                    </a:cubicBezTo>
                    <a:cubicBezTo>
                      <a:pt x="13777" y="3770"/>
                      <a:pt x="14378" y="3837"/>
                      <a:pt x="14978" y="3970"/>
                    </a:cubicBezTo>
                    <a:cubicBezTo>
                      <a:pt x="15545" y="4170"/>
                      <a:pt x="16012" y="4504"/>
                      <a:pt x="16346" y="4971"/>
                    </a:cubicBezTo>
                    <a:cubicBezTo>
                      <a:pt x="16546" y="5238"/>
                      <a:pt x="16713" y="5505"/>
                      <a:pt x="16846" y="5805"/>
                    </a:cubicBezTo>
                    <a:cubicBezTo>
                      <a:pt x="17046" y="6072"/>
                      <a:pt x="17180" y="6405"/>
                      <a:pt x="17213" y="6739"/>
                    </a:cubicBezTo>
                    <a:cubicBezTo>
                      <a:pt x="13811" y="8740"/>
                      <a:pt x="9674" y="8907"/>
                      <a:pt x="6105" y="7206"/>
                    </a:cubicBezTo>
                    <a:cubicBezTo>
                      <a:pt x="6105" y="7206"/>
                      <a:pt x="1602" y="5238"/>
                      <a:pt x="234" y="90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5" name="Google Shape;20445;p53"/>
              <p:cNvSpPr/>
              <p:nvPr/>
            </p:nvSpPr>
            <p:spPr>
              <a:xfrm>
                <a:off x="3756381" y="1782226"/>
                <a:ext cx="1625409" cy="933841"/>
              </a:xfrm>
              <a:custGeom>
                <a:avLst/>
                <a:gdLst/>
                <a:ahLst/>
                <a:cxnLst/>
                <a:rect l="l" t="t" r="r" b="b"/>
                <a:pathLst>
                  <a:path w="21717" h="12477" extrusionOk="0">
                    <a:moveTo>
                      <a:pt x="10341" y="434"/>
                    </a:moveTo>
                    <a:cubicBezTo>
                      <a:pt x="5438" y="901"/>
                      <a:pt x="1302" y="4371"/>
                      <a:pt x="1" y="9141"/>
                    </a:cubicBezTo>
                    <a:cubicBezTo>
                      <a:pt x="2903" y="7373"/>
                      <a:pt x="6605" y="9374"/>
                      <a:pt x="6906" y="9674"/>
                    </a:cubicBezTo>
                    <a:cubicBezTo>
                      <a:pt x="8507" y="11042"/>
                      <a:pt x="10508" y="11909"/>
                      <a:pt x="12610" y="12109"/>
                    </a:cubicBezTo>
                    <a:cubicBezTo>
                      <a:pt x="15912" y="12476"/>
                      <a:pt x="16946" y="8907"/>
                      <a:pt x="19748" y="7206"/>
                    </a:cubicBezTo>
                    <a:cubicBezTo>
                      <a:pt x="20349" y="6839"/>
                      <a:pt x="21016" y="6539"/>
                      <a:pt x="21716" y="6372"/>
                    </a:cubicBezTo>
                    <a:cubicBezTo>
                      <a:pt x="19415" y="2336"/>
                      <a:pt x="14978" y="1"/>
                      <a:pt x="10341" y="43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46" name="Google Shape;20446;p53"/>
            <p:cNvSpPr/>
            <p:nvPr/>
          </p:nvSpPr>
          <p:spPr>
            <a:xfrm>
              <a:off x="4889824" y="3532391"/>
              <a:ext cx="20058" cy="5015"/>
            </a:xfrm>
            <a:custGeom>
              <a:avLst/>
              <a:gdLst/>
              <a:ahLst/>
              <a:cxnLst/>
              <a:rect l="l" t="t" r="r" b="b"/>
              <a:pathLst>
                <a:path w="268" h="67" extrusionOk="0">
                  <a:moveTo>
                    <a:pt x="268" y="0"/>
                  </a:moveTo>
                  <a:lnTo>
                    <a:pt x="268" y="0"/>
                  </a:lnTo>
                  <a:lnTo>
                    <a:pt x="1" y="67"/>
                  </a:lnTo>
                  <a:close/>
                </a:path>
              </a:pathLst>
            </a:custGeom>
            <a:solidFill>
              <a:srgbClr val="FFC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7" name="Google Shape;20447;p53"/>
            <p:cNvGrpSpPr/>
            <p:nvPr/>
          </p:nvGrpSpPr>
          <p:grpSpPr>
            <a:xfrm>
              <a:off x="3806302" y="1827207"/>
              <a:ext cx="1692844" cy="1755181"/>
              <a:chOff x="3806302" y="1827207"/>
              <a:chExt cx="1692844" cy="1755181"/>
            </a:xfrm>
          </p:grpSpPr>
          <p:sp>
            <p:nvSpPr>
              <p:cNvPr id="20448" name="Google Shape;20448;p53"/>
              <p:cNvSpPr/>
              <p:nvPr/>
            </p:nvSpPr>
            <p:spPr>
              <a:xfrm>
                <a:off x="4600251" y="3025543"/>
                <a:ext cx="766562" cy="279696"/>
              </a:xfrm>
              <a:custGeom>
                <a:avLst/>
                <a:gdLst/>
                <a:ahLst/>
                <a:cxnLst/>
                <a:rect l="l" t="t" r="r" b="b"/>
                <a:pathLst>
                  <a:path w="10242" h="3737" extrusionOk="0">
                    <a:moveTo>
                      <a:pt x="9240" y="1168"/>
                    </a:moveTo>
                    <a:cubicBezTo>
                      <a:pt x="8840" y="901"/>
                      <a:pt x="8373" y="701"/>
                      <a:pt x="7973" y="468"/>
                    </a:cubicBezTo>
                    <a:cubicBezTo>
                      <a:pt x="7773" y="301"/>
                      <a:pt x="7573" y="201"/>
                      <a:pt x="7372" y="67"/>
                    </a:cubicBezTo>
                    <a:cubicBezTo>
                      <a:pt x="7172" y="1"/>
                      <a:pt x="6972" y="1"/>
                      <a:pt x="6739" y="34"/>
                    </a:cubicBezTo>
                    <a:cubicBezTo>
                      <a:pt x="6105" y="101"/>
                      <a:pt x="5504" y="101"/>
                      <a:pt x="4837" y="201"/>
                    </a:cubicBezTo>
                    <a:cubicBezTo>
                      <a:pt x="4604" y="201"/>
                      <a:pt x="4370" y="301"/>
                      <a:pt x="4170" y="434"/>
                    </a:cubicBezTo>
                    <a:cubicBezTo>
                      <a:pt x="4003" y="568"/>
                      <a:pt x="4037" y="735"/>
                      <a:pt x="3803" y="801"/>
                    </a:cubicBezTo>
                    <a:cubicBezTo>
                      <a:pt x="3570" y="835"/>
                      <a:pt x="3303" y="868"/>
                      <a:pt x="3069" y="868"/>
                    </a:cubicBezTo>
                    <a:cubicBezTo>
                      <a:pt x="2736" y="901"/>
                      <a:pt x="2369" y="868"/>
                      <a:pt x="2035" y="835"/>
                    </a:cubicBezTo>
                    <a:cubicBezTo>
                      <a:pt x="1668" y="801"/>
                      <a:pt x="1335" y="701"/>
                      <a:pt x="1001" y="568"/>
                    </a:cubicBezTo>
                    <a:cubicBezTo>
                      <a:pt x="868" y="501"/>
                      <a:pt x="134" y="167"/>
                      <a:pt x="34" y="368"/>
                    </a:cubicBezTo>
                    <a:cubicBezTo>
                      <a:pt x="0" y="501"/>
                      <a:pt x="334" y="801"/>
                      <a:pt x="401" y="835"/>
                    </a:cubicBezTo>
                    <a:cubicBezTo>
                      <a:pt x="634" y="1068"/>
                      <a:pt x="901" y="1268"/>
                      <a:pt x="1168" y="1402"/>
                    </a:cubicBezTo>
                    <a:cubicBezTo>
                      <a:pt x="1602" y="1602"/>
                      <a:pt x="2069" y="1735"/>
                      <a:pt x="2536" y="1769"/>
                    </a:cubicBezTo>
                    <a:cubicBezTo>
                      <a:pt x="3336" y="1869"/>
                      <a:pt x="4137" y="1935"/>
                      <a:pt x="4971" y="2035"/>
                    </a:cubicBezTo>
                    <a:cubicBezTo>
                      <a:pt x="5638" y="2069"/>
                      <a:pt x="6272" y="2236"/>
                      <a:pt x="6872" y="2469"/>
                    </a:cubicBezTo>
                    <a:cubicBezTo>
                      <a:pt x="7172" y="2569"/>
                      <a:pt x="7472" y="2636"/>
                      <a:pt x="7773" y="2803"/>
                    </a:cubicBezTo>
                    <a:cubicBezTo>
                      <a:pt x="8140" y="3070"/>
                      <a:pt x="8473" y="3370"/>
                      <a:pt x="8773" y="3737"/>
                    </a:cubicBezTo>
                    <a:cubicBezTo>
                      <a:pt x="9307" y="3136"/>
                      <a:pt x="9807" y="2502"/>
                      <a:pt x="10241" y="1802"/>
                    </a:cubicBezTo>
                    <a:cubicBezTo>
                      <a:pt x="10074" y="1702"/>
                      <a:pt x="9874" y="1535"/>
                      <a:pt x="9774" y="1468"/>
                    </a:cubicBezTo>
                    <a:cubicBezTo>
                      <a:pt x="9674" y="1402"/>
                      <a:pt x="9407" y="1268"/>
                      <a:pt x="9240" y="116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9" name="Google Shape;20449;p53"/>
              <p:cNvSpPr/>
              <p:nvPr/>
            </p:nvSpPr>
            <p:spPr>
              <a:xfrm>
                <a:off x="4807495" y="2783421"/>
                <a:ext cx="684083" cy="304619"/>
              </a:xfrm>
              <a:custGeom>
                <a:avLst/>
                <a:gdLst/>
                <a:ahLst/>
                <a:cxnLst/>
                <a:rect l="l" t="t" r="r" b="b"/>
                <a:pathLst>
                  <a:path w="9140" h="4070" extrusionOk="0">
                    <a:moveTo>
                      <a:pt x="6805" y="267"/>
                    </a:moveTo>
                    <a:cubicBezTo>
                      <a:pt x="6305" y="434"/>
                      <a:pt x="5804" y="734"/>
                      <a:pt x="5271" y="834"/>
                    </a:cubicBezTo>
                    <a:cubicBezTo>
                      <a:pt x="4303" y="967"/>
                      <a:pt x="3403" y="734"/>
                      <a:pt x="2435" y="667"/>
                    </a:cubicBezTo>
                    <a:cubicBezTo>
                      <a:pt x="2068" y="634"/>
                      <a:pt x="1735" y="600"/>
                      <a:pt x="1368" y="500"/>
                    </a:cubicBezTo>
                    <a:cubicBezTo>
                      <a:pt x="1001" y="400"/>
                      <a:pt x="334" y="0"/>
                      <a:pt x="0" y="100"/>
                    </a:cubicBezTo>
                    <a:cubicBezTo>
                      <a:pt x="134" y="167"/>
                      <a:pt x="267" y="267"/>
                      <a:pt x="400" y="334"/>
                    </a:cubicBezTo>
                    <a:cubicBezTo>
                      <a:pt x="967" y="767"/>
                      <a:pt x="1635" y="1034"/>
                      <a:pt x="2368" y="1067"/>
                    </a:cubicBezTo>
                    <a:cubicBezTo>
                      <a:pt x="3002" y="1034"/>
                      <a:pt x="3669" y="1201"/>
                      <a:pt x="4236" y="1534"/>
                    </a:cubicBezTo>
                    <a:cubicBezTo>
                      <a:pt x="4570" y="1701"/>
                      <a:pt x="4670" y="1935"/>
                      <a:pt x="4937" y="2202"/>
                    </a:cubicBezTo>
                    <a:cubicBezTo>
                      <a:pt x="5204" y="2402"/>
                      <a:pt x="5504" y="2569"/>
                      <a:pt x="5804" y="2702"/>
                    </a:cubicBezTo>
                    <a:cubicBezTo>
                      <a:pt x="6171" y="2869"/>
                      <a:pt x="6538" y="3002"/>
                      <a:pt x="6905" y="3202"/>
                    </a:cubicBezTo>
                    <a:cubicBezTo>
                      <a:pt x="7139" y="3336"/>
                      <a:pt x="7639" y="3869"/>
                      <a:pt x="8006" y="4070"/>
                    </a:cubicBezTo>
                    <a:cubicBezTo>
                      <a:pt x="8606" y="2869"/>
                      <a:pt x="8973" y="1568"/>
                      <a:pt x="9140" y="200"/>
                    </a:cubicBezTo>
                    <a:cubicBezTo>
                      <a:pt x="8373" y="100"/>
                      <a:pt x="7572" y="133"/>
                      <a:pt x="6805" y="267"/>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0" name="Google Shape;20450;p53"/>
              <p:cNvSpPr/>
              <p:nvPr/>
            </p:nvSpPr>
            <p:spPr>
              <a:xfrm>
                <a:off x="3806302" y="2176731"/>
                <a:ext cx="1692844" cy="526834"/>
              </a:xfrm>
              <a:custGeom>
                <a:avLst/>
                <a:gdLst/>
                <a:ahLst/>
                <a:cxnLst/>
                <a:rect l="l" t="t" r="r" b="b"/>
                <a:pathLst>
                  <a:path w="22618" h="7039" extrusionOk="0">
                    <a:moveTo>
                      <a:pt x="1535" y="1635"/>
                    </a:moveTo>
                    <a:cubicBezTo>
                      <a:pt x="2202" y="1501"/>
                      <a:pt x="2903" y="1535"/>
                      <a:pt x="3537" y="1668"/>
                    </a:cubicBezTo>
                    <a:cubicBezTo>
                      <a:pt x="4271" y="1868"/>
                      <a:pt x="4971" y="2168"/>
                      <a:pt x="5605" y="2535"/>
                    </a:cubicBezTo>
                    <a:cubicBezTo>
                      <a:pt x="6239" y="2902"/>
                      <a:pt x="6772" y="3369"/>
                      <a:pt x="7406" y="3770"/>
                    </a:cubicBezTo>
                    <a:cubicBezTo>
                      <a:pt x="8107" y="4203"/>
                      <a:pt x="8874" y="4570"/>
                      <a:pt x="9674" y="4770"/>
                    </a:cubicBezTo>
                    <a:cubicBezTo>
                      <a:pt x="10575" y="5004"/>
                      <a:pt x="11442" y="5104"/>
                      <a:pt x="12343" y="5137"/>
                    </a:cubicBezTo>
                    <a:cubicBezTo>
                      <a:pt x="13978" y="5071"/>
                      <a:pt x="15679" y="4604"/>
                      <a:pt x="17280" y="4870"/>
                    </a:cubicBezTo>
                    <a:cubicBezTo>
                      <a:pt x="19081" y="5204"/>
                      <a:pt x="21249" y="5704"/>
                      <a:pt x="22617" y="7039"/>
                    </a:cubicBezTo>
                    <a:cubicBezTo>
                      <a:pt x="22617" y="6672"/>
                      <a:pt x="22617" y="6271"/>
                      <a:pt x="22550" y="5871"/>
                    </a:cubicBezTo>
                    <a:cubicBezTo>
                      <a:pt x="22450" y="4804"/>
                      <a:pt x="22217" y="3736"/>
                      <a:pt x="21816" y="2736"/>
                    </a:cubicBezTo>
                    <a:cubicBezTo>
                      <a:pt x="21283" y="2502"/>
                      <a:pt x="20049" y="3670"/>
                      <a:pt x="19315" y="3836"/>
                    </a:cubicBezTo>
                    <a:cubicBezTo>
                      <a:pt x="18848" y="3970"/>
                      <a:pt x="18381" y="3970"/>
                      <a:pt x="17914" y="3836"/>
                    </a:cubicBezTo>
                    <a:cubicBezTo>
                      <a:pt x="17814" y="3803"/>
                      <a:pt x="17647" y="3670"/>
                      <a:pt x="17647" y="3536"/>
                    </a:cubicBezTo>
                    <a:cubicBezTo>
                      <a:pt x="17647" y="3269"/>
                      <a:pt x="17847" y="3403"/>
                      <a:pt x="17980" y="3236"/>
                    </a:cubicBezTo>
                    <a:cubicBezTo>
                      <a:pt x="18281" y="2836"/>
                      <a:pt x="17080" y="1935"/>
                      <a:pt x="16713" y="1802"/>
                    </a:cubicBezTo>
                    <a:cubicBezTo>
                      <a:pt x="15912" y="1401"/>
                      <a:pt x="15045" y="1101"/>
                      <a:pt x="14178" y="934"/>
                    </a:cubicBezTo>
                    <a:cubicBezTo>
                      <a:pt x="13477" y="901"/>
                      <a:pt x="12810" y="968"/>
                      <a:pt x="12176" y="1201"/>
                    </a:cubicBezTo>
                    <a:cubicBezTo>
                      <a:pt x="11376" y="1401"/>
                      <a:pt x="10542" y="1468"/>
                      <a:pt x="9741" y="1401"/>
                    </a:cubicBezTo>
                    <a:cubicBezTo>
                      <a:pt x="9241" y="1401"/>
                      <a:pt x="8774" y="1234"/>
                      <a:pt x="8340" y="1001"/>
                    </a:cubicBezTo>
                    <a:cubicBezTo>
                      <a:pt x="8073" y="801"/>
                      <a:pt x="7773" y="667"/>
                      <a:pt x="7440" y="567"/>
                    </a:cubicBezTo>
                    <a:cubicBezTo>
                      <a:pt x="6672" y="300"/>
                      <a:pt x="5838" y="200"/>
                      <a:pt x="5038" y="334"/>
                    </a:cubicBezTo>
                    <a:cubicBezTo>
                      <a:pt x="4237" y="467"/>
                      <a:pt x="3470" y="601"/>
                      <a:pt x="2703" y="267"/>
                    </a:cubicBezTo>
                    <a:cubicBezTo>
                      <a:pt x="2202" y="67"/>
                      <a:pt x="1702" y="0"/>
                      <a:pt x="1168" y="67"/>
                    </a:cubicBezTo>
                    <a:cubicBezTo>
                      <a:pt x="701" y="701"/>
                      <a:pt x="334" y="1368"/>
                      <a:pt x="1" y="2102"/>
                    </a:cubicBezTo>
                    <a:cubicBezTo>
                      <a:pt x="268" y="2135"/>
                      <a:pt x="1135" y="1635"/>
                      <a:pt x="1535" y="1635"/>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1" name="Google Shape;20451;p53"/>
              <p:cNvSpPr/>
              <p:nvPr/>
            </p:nvSpPr>
            <p:spPr>
              <a:xfrm>
                <a:off x="4080981" y="1827207"/>
                <a:ext cx="1083606" cy="329617"/>
              </a:xfrm>
              <a:custGeom>
                <a:avLst/>
                <a:gdLst/>
                <a:ahLst/>
                <a:cxnLst/>
                <a:rect l="l" t="t" r="r" b="b"/>
                <a:pathLst>
                  <a:path w="14478" h="4404" extrusionOk="0">
                    <a:moveTo>
                      <a:pt x="1501" y="3102"/>
                    </a:moveTo>
                    <a:cubicBezTo>
                      <a:pt x="2302" y="3536"/>
                      <a:pt x="3169" y="3603"/>
                      <a:pt x="4036" y="3870"/>
                    </a:cubicBezTo>
                    <a:cubicBezTo>
                      <a:pt x="4837" y="4103"/>
                      <a:pt x="5704" y="4103"/>
                      <a:pt x="6505" y="3836"/>
                    </a:cubicBezTo>
                    <a:cubicBezTo>
                      <a:pt x="6705" y="3703"/>
                      <a:pt x="6938" y="3636"/>
                      <a:pt x="7172" y="3569"/>
                    </a:cubicBezTo>
                    <a:cubicBezTo>
                      <a:pt x="7539" y="3536"/>
                      <a:pt x="7906" y="3536"/>
                      <a:pt x="8273" y="3603"/>
                    </a:cubicBezTo>
                    <a:cubicBezTo>
                      <a:pt x="8706" y="3670"/>
                      <a:pt x="9140" y="3770"/>
                      <a:pt x="9574" y="3903"/>
                    </a:cubicBezTo>
                    <a:cubicBezTo>
                      <a:pt x="10074" y="4036"/>
                      <a:pt x="10574" y="4103"/>
                      <a:pt x="11075" y="4237"/>
                    </a:cubicBezTo>
                    <a:cubicBezTo>
                      <a:pt x="11442" y="4370"/>
                      <a:pt x="11842" y="4403"/>
                      <a:pt x="12242" y="4303"/>
                    </a:cubicBezTo>
                    <a:cubicBezTo>
                      <a:pt x="12476" y="4237"/>
                      <a:pt x="12376" y="3970"/>
                      <a:pt x="12276" y="3770"/>
                    </a:cubicBezTo>
                    <a:cubicBezTo>
                      <a:pt x="12075" y="3436"/>
                      <a:pt x="11842" y="3136"/>
                      <a:pt x="11575" y="2869"/>
                    </a:cubicBezTo>
                    <a:cubicBezTo>
                      <a:pt x="11275" y="2602"/>
                      <a:pt x="10674" y="2502"/>
                      <a:pt x="10541" y="2068"/>
                    </a:cubicBezTo>
                    <a:cubicBezTo>
                      <a:pt x="10441" y="1768"/>
                      <a:pt x="10541" y="1568"/>
                      <a:pt x="10875" y="1601"/>
                    </a:cubicBezTo>
                    <a:cubicBezTo>
                      <a:pt x="11242" y="1635"/>
                      <a:pt x="11608" y="1701"/>
                      <a:pt x="11975" y="1802"/>
                    </a:cubicBezTo>
                    <a:cubicBezTo>
                      <a:pt x="12409" y="1902"/>
                      <a:pt x="12843" y="2035"/>
                      <a:pt x="13276" y="2168"/>
                    </a:cubicBezTo>
                    <a:cubicBezTo>
                      <a:pt x="13577" y="2235"/>
                      <a:pt x="14077" y="2269"/>
                      <a:pt x="14477" y="2369"/>
                    </a:cubicBezTo>
                    <a:cubicBezTo>
                      <a:pt x="12976" y="1168"/>
                      <a:pt x="11175" y="367"/>
                      <a:pt x="9307" y="0"/>
                    </a:cubicBezTo>
                    <a:cubicBezTo>
                      <a:pt x="9073" y="134"/>
                      <a:pt x="8840" y="367"/>
                      <a:pt x="8706" y="401"/>
                    </a:cubicBezTo>
                    <a:cubicBezTo>
                      <a:pt x="8440" y="534"/>
                      <a:pt x="8173" y="634"/>
                      <a:pt x="8106" y="968"/>
                    </a:cubicBezTo>
                    <a:cubicBezTo>
                      <a:pt x="8039" y="1234"/>
                      <a:pt x="8139" y="1535"/>
                      <a:pt x="8373" y="1735"/>
                    </a:cubicBezTo>
                    <a:cubicBezTo>
                      <a:pt x="8506" y="1835"/>
                      <a:pt x="8907" y="2068"/>
                      <a:pt x="8873" y="2269"/>
                    </a:cubicBezTo>
                    <a:cubicBezTo>
                      <a:pt x="8806" y="2702"/>
                      <a:pt x="7239" y="2335"/>
                      <a:pt x="6972" y="2269"/>
                    </a:cubicBezTo>
                    <a:cubicBezTo>
                      <a:pt x="6138" y="2168"/>
                      <a:pt x="5371" y="1935"/>
                      <a:pt x="4603" y="1568"/>
                    </a:cubicBezTo>
                    <a:cubicBezTo>
                      <a:pt x="4303" y="1435"/>
                      <a:pt x="4036" y="1268"/>
                      <a:pt x="3803" y="1034"/>
                    </a:cubicBezTo>
                    <a:cubicBezTo>
                      <a:pt x="3603" y="834"/>
                      <a:pt x="3436" y="634"/>
                      <a:pt x="3269" y="401"/>
                    </a:cubicBezTo>
                    <a:cubicBezTo>
                      <a:pt x="2102" y="801"/>
                      <a:pt x="1001" y="1368"/>
                      <a:pt x="0" y="2135"/>
                    </a:cubicBezTo>
                    <a:cubicBezTo>
                      <a:pt x="200" y="2469"/>
                      <a:pt x="1134" y="2902"/>
                      <a:pt x="1501" y="310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2" name="Google Shape;20452;p53"/>
              <p:cNvSpPr/>
              <p:nvPr/>
            </p:nvSpPr>
            <p:spPr>
              <a:xfrm>
                <a:off x="4637673" y="3360098"/>
                <a:ext cx="272211" cy="222290"/>
              </a:xfrm>
              <a:custGeom>
                <a:avLst/>
                <a:gdLst/>
                <a:ahLst/>
                <a:cxnLst/>
                <a:rect l="l" t="t" r="r" b="b"/>
                <a:pathLst>
                  <a:path w="3637" h="2970" extrusionOk="0">
                    <a:moveTo>
                      <a:pt x="1268" y="634"/>
                    </a:moveTo>
                    <a:cubicBezTo>
                      <a:pt x="1268" y="801"/>
                      <a:pt x="1402" y="1068"/>
                      <a:pt x="1235" y="1235"/>
                    </a:cubicBezTo>
                    <a:cubicBezTo>
                      <a:pt x="1035" y="1368"/>
                      <a:pt x="835" y="1135"/>
                      <a:pt x="668" y="1068"/>
                    </a:cubicBezTo>
                    <a:cubicBezTo>
                      <a:pt x="535" y="1001"/>
                      <a:pt x="168" y="868"/>
                      <a:pt x="34" y="1035"/>
                    </a:cubicBezTo>
                    <a:cubicBezTo>
                      <a:pt x="1" y="1235"/>
                      <a:pt x="1" y="1468"/>
                      <a:pt x="68" y="1668"/>
                    </a:cubicBezTo>
                    <a:cubicBezTo>
                      <a:pt x="168" y="2102"/>
                      <a:pt x="201" y="2969"/>
                      <a:pt x="635" y="2936"/>
                    </a:cubicBezTo>
                    <a:cubicBezTo>
                      <a:pt x="1569" y="2836"/>
                      <a:pt x="2469" y="2669"/>
                      <a:pt x="3337" y="2369"/>
                    </a:cubicBezTo>
                    <a:lnTo>
                      <a:pt x="3637" y="2269"/>
                    </a:lnTo>
                    <a:cubicBezTo>
                      <a:pt x="3236" y="1802"/>
                      <a:pt x="2769" y="1335"/>
                      <a:pt x="2302" y="935"/>
                    </a:cubicBezTo>
                    <a:cubicBezTo>
                      <a:pt x="2102" y="768"/>
                      <a:pt x="1335" y="1"/>
                      <a:pt x="1268" y="634"/>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20440;p53">
            <a:extLst>
              <a:ext uri="{FF2B5EF4-FFF2-40B4-BE49-F238E27FC236}">
                <a16:creationId xmlns:a16="http://schemas.microsoft.com/office/drawing/2014/main" id="{BB062FCD-E430-4A04-B24C-45BDDD084BA8}"/>
              </a:ext>
            </a:extLst>
          </p:cNvPr>
          <p:cNvSpPr txBox="1">
            <a:spLocks noGrp="1"/>
          </p:cNvSpPr>
          <p:nvPr>
            <p:ph type="title"/>
          </p:nvPr>
        </p:nvSpPr>
        <p:spPr>
          <a:xfrm>
            <a:off x="58366" y="0"/>
            <a:ext cx="9020783" cy="573088"/>
          </a:xfrm>
          <a:prstGeom prst="rect">
            <a:avLst/>
          </a:prstGeom>
        </p:spPr>
        <p:txBody>
          <a:bodyPr spcFirstLastPara="1" wrap="square" lIns="91425" tIns="91425" rIns="91425" bIns="91425" anchor="ctr" anchorCtr="0">
            <a:noAutofit/>
          </a:bodyPr>
          <a:lstStyle/>
          <a:p>
            <a:pPr algn="ctr"/>
            <a:r>
              <a:rPr lang="en" sz="2800" b="1" cap="none" spc="0" dirty="0">
                <a:ln/>
                <a:solidFill>
                  <a:schemeClr val="accent2">
                    <a:lumMod val="50000"/>
                  </a:schemeClr>
                </a:solidFill>
                <a:effectLst/>
                <a:latin typeface="Antique Olive Compact" panose="020B0904030504030204" pitchFamily="34" charset="0"/>
              </a:rPr>
              <a:t>ISOMETRIC &amp; ENGINEERING DRAWING</a:t>
            </a:r>
            <a:endParaRPr lang="en-IN" sz="28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4" name="Picture 3">
            <a:extLst>
              <a:ext uri="{FF2B5EF4-FFF2-40B4-BE49-F238E27FC236}">
                <a16:creationId xmlns:a16="http://schemas.microsoft.com/office/drawing/2014/main" id="{2F041890-537B-4205-9A7F-C127BAC91853}"/>
              </a:ext>
            </a:extLst>
          </p:cNvPr>
          <p:cNvPicPr>
            <a:picLocks noChangeAspect="1"/>
          </p:cNvPicPr>
          <p:nvPr/>
        </p:nvPicPr>
        <p:blipFill>
          <a:blip r:embed="rId3"/>
          <a:stretch>
            <a:fillRect/>
          </a:stretch>
        </p:blipFill>
        <p:spPr>
          <a:xfrm>
            <a:off x="988186" y="573088"/>
            <a:ext cx="7167627" cy="4436234"/>
          </a:xfrm>
          <a:prstGeom prst="rect">
            <a:avLst/>
          </a:prstGeom>
        </p:spPr>
      </p:pic>
    </p:spTree>
    <p:extLst>
      <p:ext uri="{BB962C8B-B14F-4D97-AF65-F5344CB8AC3E}">
        <p14:creationId xmlns:p14="http://schemas.microsoft.com/office/powerpoint/2010/main" val="2138317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0439"/>
        <p:cNvGrpSpPr/>
        <p:nvPr/>
      </p:nvGrpSpPr>
      <p:grpSpPr>
        <a:xfrm>
          <a:off x="0" y="0"/>
          <a:ext cx="0" cy="0"/>
          <a:chOff x="0" y="0"/>
          <a:chExt cx="0" cy="0"/>
        </a:xfrm>
      </p:grpSpPr>
      <p:sp>
        <p:nvSpPr>
          <p:cNvPr id="20440" name="Google Shape;20440;p53"/>
          <p:cNvSpPr txBox="1">
            <a:spLocks noGrp="1"/>
          </p:cNvSpPr>
          <p:nvPr>
            <p:ph type="title"/>
          </p:nvPr>
        </p:nvSpPr>
        <p:spPr>
          <a:xfrm>
            <a:off x="713250" y="0"/>
            <a:ext cx="7717500" cy="572700"/>
          </a:xfrm>
          <a:prstGeom prst="rect">
            <a:avLst/>
          </a:prstGeom>
        </p:spPr>
        <p:txBody>
          <a:bodyPr spcFirstLastPara="1" wrap="square" lIns="91425" tIns="91425" rIns="91425" bIns="91425" anchor="ctr" anchorCtr="0">
            <a:noAutofit/>
          </a:bodyPr>
          <a:lstStyle/>
          <a:p>
            <a:pPr algn="ctr"/>
            <a:r>
              <a:rPr lang="en" sz="3200" b="1" cap="none" spc="0" dirty="0">
                <a:ln/>
                <a:solidFill>
                  <a:schemeClr val="accent2">
                    <a:lumMod val="50000"/>
                  </a:schemeClr>
                </a:solidFill>
                <a:effectLst/>
                <a:latin typeface="Antique Olive Compact" panose="020B0904030504030204" pitchFamily="34" charset="0"/>
              </a:rPr>
              <a:t>PROPULSION</a:t>
            </a:r>
            <a:endParaRPr lang="en-IN" sz="32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grpSp>
        <p:nvGrpSpPr>
          <p:cNvPr id="20441" name="Google Shape;20441;p53"/>
          <p:cNvGrpSpPr/>
          <p:nvPr/>
        </p:nvGrpSpPr>
        <p:grpSpPr>
          <a:xfrm>
            <a:off x="1778223" y="1722375"/>
            <a:ext cx="303221" cy="303605"/>
            <a:chOff x="3639025" y="1722350"/>
            <a:chExt cx="1947467" cy="1949937"/>
          </a:xfrm>
        </p:grpSpPr>
        <p:sp>
          <p:nvSpPr>
            <p:cNvPr id="20442" name="Google Shape;20442;p53"/>
            <p:cNvSpPr/>
            <p:nvPr/>
          </p:nvSpPr>
          <p:spPr>
            <a:xfrm>
              <a:off x="3639025" y="1722350"/>
              <a:ext cx="1947467" cy="1949937"/>
            </a:xfrm>
            <a:custGeom>
              <a:avLst/>
              <a:gdLst/>
              <a:ahLst/>
              <a:cxnLst/>
              <a:rect l="l" t="t" r="r" b="b"/>
              <a:pathLst>
                <a:path w="26020" h="26053" extrusionOk="0">
                  <a:moveTo>
                    <a:pt x="4704" y="4604"/>
                  </a:moveTo>
                  <a:cubicBezTo>
                    <a:pt x="9341" y="0"/>
                    <a:pt x="16846" y="67"/>
                    <a:pt x="21416" y="4704"/>
                  </a:cubicBezTo>
                  <a:cubicBezTo>
                    <a:pt x="26020" y="9374"/>
                    <a:pt x="25953" y="16879"/>
                    <a:pt x="21316" y="21449"/>
                  </a:cubicBezTo>
                  <a:cubicBezTo>
                    <a:pt x="16646" y="26052"/>
                    <a:pt x="9141" y="25985"/>
                    <a:pt x="4571" y="21315"/>
                  </a:cubicBezTo>
                  <a:cubicBezTo>
                    <a:pt x="1" y="16679"/>
                    <a:pt x="34" y="9173"/>
                    <a:pt x="4704" y="46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3" name="Google Shape;20443;p53"/>
            <p:cNvGrpSpPr/>
            <p:nvPr/>
          </p:nvGrpSpPr>
          <p:grpSpPr>
            <a:xfrm>
              <a:off x="3756381" y="1782226"/>
              <a:ext cx="1625409" cy="1840132"/>
              <a:chOff x="3756381" y="1782226"/>
              <a:chExt cx="1625409" cy="1840132"/>
            </a:xfrm>
          </p:grpSpPr>
          <p:sp>
            <p:nvSpPr>
              <p:cNvPr id="20444" name="Google Shape;20444;p53"/>
              <p:cNvSpPr/>
              <p:nvPr/>
            </p:nvSpPr>
            <p:spPr>
              <a:xfrm>
                <a:off x="3771350" y="2955638"/>
                <a:ext cx="1288382" cy="666719"/>
              </a:xfrm>
              <a:custGeom>
                <a:avLst/>
                <a:gdLst/>
                <a:ahLst/>
                <a:cxnLst/>
                <a:rect l="l" t="t" r="r" b="b"/>
                <a:pathLst>
                  <a:path w="17214" h="8908" extrusionOk="0">
                    <a:moveTo>
                      <a:pt x="234" y="901"/>
                    </a:moveTo>
                    <a:cubicBezTo>
                      <a:pt x="1" y="234"/>
                      <a:pt x="1435" y="134"/>
                      <a:pt x="2002" y="67"/>
                    </a:cubicBezTo>
                    <a:cubicBezTo>
                      <a:pt x="2903" y="1"/>
                      <a:pt x="3804" y="201"/>
                      <a:pt x="4604" y="668"/>
                    </a:cubicBezTo>
                    <a:lnTo>
                      <a:pt x="5271" y="1101"/>
                    </a:lnTo>
                    <a:cubicBezTo>
                      <a:pt x="5505" y="1302"/>
                      <a:pt x="5705" y="1502"/>
                      <a:pt x="5872" y="1702"/>
                    </a:cubicBezTo>
                    <a:cubicBezTo>
                      <a:pt x="6305" y="2169"/>
                      <a:pt x="6772" y="2603"/>
                      <a:pt x="7306" y="2936"/>
                    </a:cubicBezTo>
                    <a:cubicBezTo>
                      <a:pt x="7907" y="3203"/>
                      <a:pt x="8540" y="3370"/>
                      <a:pt x="9207" y="3470"/>
                    </a:cubicBezTo>
                    <a:cubicBezTo>
                      <a:pt x="9508" y="3503"/>
                      <a:pt x="9808" y="3537"/>
                      <a:pt x="10141" y="3570"/>
                    </a:cubicBezTo>
                    <a:cubicBezTo>
                      <a:pt x="10442" y="3603"/>
                      <a:pt x="10842" y="3670"/>
                      <a:pt x="11176" y="3670"/>
                    </a:cubicBezTo>
                    <a:cubicBezTo>
                      <a:pt x="11843" y="3637"/>
                      <a:pt x="12510" y="3670"/>
                      <a:pt x="13177" y="3737"/>
                    </a:cubicBezTo>
                    <a:cubicBezTo>
                      <a:pt x="13777" y="3770"/>
                      <a:pt x="14378" y="3837"/>
                      <a:pt x="14978" y="3970"/>
                    </a:cubicBezTo>
                    <a:cubicBezTo>
                      <a:pt x="15545" y="4170"/>
                      <a:pt x="16012" y="4504"/>
                      <a:pt x="16346" y="4971"/>
                    </a:cubicBezTo>
                    <a:cubicBezTo>
                      <a:pt x="16546" y="5238"/>
                      <a:pt x="16713" y="5505"/>
                      <a:pt x="16846" y="5805"/>
                    </a:cubicBezTo>
                    <a:cubicBezTo>
                      <a:pt x="17046" y="6072"/>
                      <a:pt x="17180" y="6405"/>
                      <a:pt x="17213" y="6739"/>
                    </a:cubicBezTo>
                    <a:cubicBezTo>
                      <a:pt x="13811" y="8740"/>
                      <a:pt x="9674" y="8907"/>
                      <a:pt x="6105" y="7206"/>
                    </a:cubicBezTo>
                    <a:cubicBezTo>
                      <a:pt x="6105" y="7206"/>
                      <a:pt x="1602" y="5238"/>
                      <a:pt x="234" y="90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5" name="Google Shape;20445;p53"/>
              <p:cNvSpPr/>
              <p:nvPr/>
            </p:nvSpPr>
            <p:spPr>
              <a:xfrm>
                <a:off x="3756381" y="1782226"/>
                <a:ext cx="1625409" cy="933841"/>
              </a:xfrm>
              <a:custGeom>
                <a:avLst/>
                <a:gdLst/>
                <a:ahLst/>
                <a:cxnLst/>
                <a:rect l="l" t="t" r="r" b="b"/>
                <a:pathLst>
                  <a:path w="21717" h="12477" extrusionOk="0">
                    <a:moveTo>
                      <a:pt x="10341" y="434"/>
                    </a:moveTo>
                    <a:cubicBezTo>
                      <a:pt x="5438" y="901"/>
                      <a:pt x="1302" y="4371"/>
                      <a:pt x="1" y="9141"/>
                    </a:cubicBezTo>
                    <a:cubicBezTo>
                      <a:pt x="2903" y="7373"/>
                      <a:pt x="6605" y="9374"/>
                      <a:pt x="6906" y="9674"/>
                    </a:cubicBezTo>
                    <a:cubicBezTo>
                      <a:pt x="8507" y="11042"/>
                      <a:pt x="10508" y="11909"/>
                      <a:pt x="12610" y="12109"/>
                    </a:cubicBezTo>
                    <a:cubicBezTo>
                      <a:pt x="15912" y="12476"/>
                      <a:pt x="16946" y="8907"/>
                      <a:pt x="19748" y="7206"/>
                    </a:cubicBezTo>
                    <a:cubicBezTo>
                      <a:pt x="20349" y="6839"/>
                      <a:pt x="21016" y="6539"/>
                      <a:pt x="21716" y="6372"/>
                    </a:cubicBezTo>
                    <a:cubicBezTo>
                      <a:pt x="19415" y="2336"/>
                      <a:pt x="14978" y="1"/>
                      <a:pt x="10341" y="43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46" name="Google Shape;20446;p53"/>
            <p:cNvSpPr/>
            <p:nvPr/>
          </p:nvSpPr>
          <p:spPr>
            <a:xfrm>
              <a:off x="4889824" y="3532391"/>
              <a:ext cx="20058" cy="5015"/>
            </a:xfrm>
            <a:custGeom>
              <a:avLst/>
              <a:gdLst/>
              <a:ahLst/>
              <a:cxnLst/>
              <a:rect l="l" t="t" r="r" b="b"/>
              <a:pathLst>
                <a:path w="268" h="67" extrusionOk="0">
                  <a:moveTo>
                    <a:pt x="268" y="0"/>
                  </a:moveTo>
                  <a:lnTo>
                    <a:pt x="268" y="0"/>
                  </a:lnTo>
                  <a:lnTo>
                    <a:pt x="1" y="67"/>
                  </a:lnTo>
                  <a:close/>
                </a:path>
              </a:pathLst>
            </a:custGeom>
            <a:solidFill>
              <a:srgbClr val="FFC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7" name="Google Shape;20447;p53"/>
            <p:cNvGrpSpPr/>
            <p:nvPr/>
          </p:nvGrpSpPr>
          <p:grpSpPr>
            <a:xfrm>
              <a:off x="3806302" y="1827207"/>
              <a:ext cx="1692844" cy="1755181"/>
              <a:chOff x="3806302" y="1827207"/>
              <a:chExt cx="1692844" cy="1755181"/>
            </a:xfrm>
          </p:grpSpPr>
          <p:sp>
            <p:nvSpPr>
              <p:cNvPr id="20448" name="Google Shape;20448;p53"/>
              <p:cNvSpPr/>
              <p:nvPr/>
            </p:nvSpPr>
            <p:spPr>
              <a:xfrm>
                <a:off x="4600251" y="3025543"/>
                <a:ext cx="766562" cy="279696"/>
              </a:xfrm>
              <a:custGeom>
                <a:avLst/>
                <a:gdLst/>
                <a:ahLst/>
                <a:cxnLst/>
                <a:rect l="l" t="t" r="r" b="b"/>
                <a:pathLst>
                  <a:path w="10242" h="3737" extrusionOk="0">
                    <a:moveTo>
                      <a:pt x="9240" y="1168"/>
                    </a:moveTo>
                    <a:cubicBezTo>
                      <a:pt x="8840" y="901"/>
                      <a:pt x="8373" y="701"/>
                      <a:pt x="7973" y="468"/>
                    </a:cubicBezTo>
                    <a:cubicBezTo>
                      <a:pt x="7773" y="301"/>
                      <a:pt x="7573" y="201"/>
                      <a:pt x="7372" y="67"/>
                    </a:cubicBezTo>
                    <a:cubicBezTo>
                      <a:pt x="7172" y="1"/>
                      <a:pt x="6972" y="1"/>
                      <a:pt x="6739" y="34"/>
                    </a:cubicBezTo>
                    <a:cubicBezTo>
                      <a:pt x="6105" y="101"/>
                      <a:pt x="5504" y="101"/>
                      <a:pt x="4837" y="201"/>
                    </a:cubicBezTo>
                    <a:cubicBezTo>
                      <a:pt x="4604" y="201"/>
                      <a:pt x="4370" y="301"/>
                      <a:pt x="4170" y="434"/>
                    </a:cubicBezTo>
                    <a:cubicBezTo>
                      <a:pt x="4003" y="568"/>
                      <a:pt x="4037" y="735"/>
                      <a:pt x="3803" y="801"/>
                    </a:cubicBezTo>
                    <a:cubicBezTo>
                      <a:pt x="3570" y="835"/>
                      <a:pt x="3303" y="868"/>
                      <a:pt x="3069" y="868"/>
                    </a:cubicBezTo>
                    <a:cubicBezTo>
                      <a:pt x="2736" y="901"/>
                      <a:pt x="2369" y="868"/>
                      <a:pt x="2035" y="835"/>
                    </a:cubicBezTo>
                    <a:cubicBezTo>
                      <a:pt x="1668" y="801"/>
                      <a:pt x="1335" y="701"/>
                      <a:pt x="1001" y="568"/>
                    </a:cubicBezTo>
                    <a:cubicBezTo>
                      <a:pt x="868" y="501"/>
                      <a:pt x="134" y="167"/>
                      <a:pt x="34" y="368"/>
                    </a:cubicBezTo>
                    <a:cubicBezTo>
                      <a:pt x="0" y="501"/>
                      <a:pt x="334" y="801"/>
                      <a:pt x="401" y="835"/>
                    </a:cubicBezTo>
                    <a:cubicBezTo>
                      <a:pt x="634" y="1068"/>
                      <a:pt x="901" y="1268"/>
                      <a:pt x="1168" y="1402"/>
                    </a:cubicBezTo>
                    <a:cubicBezTo>
                      <a:pt x="1602" y="1602"/>
                      <a:pt x="2069" y="1735"/>
                      <a:pt x="2536" y="1769"/>
                    </a:cubicBezTo>
                    <a:cubicBezTo>
                      <a:pt x="3336" y="1869"/>
                      <a:pt x="4137" y="1935"/>
                      <a:pt x="4971" y="2035"/>
                    </a:cubicBezTo>
                    <a:cubicBezTo>
                      <a:pt x="5638" y="2069"/>
                      <a:pt x="6272" y="2236"/>
                      <a:pt x="6872" y="2469"/>
                    </a:cubicBezTo>
                    <a:cubicBezTo>
                      <a:pt x="7172" y="2569"/>
                      <a:pt x="7472" y="2636"/>
                      <a:pt x="7773" y="2803"/>
                    </a:cubicBezTo>
                    <a:cubicBezTo>
                      <a:pt x="8140" y="3070"/>
                      <a:pt x="8473" y="3370"/>
                      <a:pt x="8773" y="3737"/>
                    </a:cubicBezTo>
                    <a:cubicBezTo>
                      <a:pt x="9307" y="3136"/>
                      <a:pt x="9807" y="2502"/>
                      <a:pt x="10241" y="1802"/>
                    </a:cubicBezTo>
                    <a:cubicBezTo>
                      <a:pt x="10074" y="1702"/>
                      <a:pt x="9874" y="1535"/>
                      <a:pt x="9774" y="1468"/>
                    </a:cubicBezTo>
                    <a:cubicBezTo>
                      <a:pt x="9674" y="1402"/>
                      <a:pt x="9407" y="1268"/>
                      <a:pt x="9240" y="116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9" name="Google Shape;20449;p53"/>
              <p:cNvSpPr/>
              <p:nvPr/>
            </p:nvSpPr>
            <p:spPr>
              <a:xfrm>
                <a:off x="4807495" y="2783421"/>
                <a:ext cx="684083" cy="304619"/>
              </a:xfrm>
              <a:custGeom>
                <a:avLst/>
                <a:gdLst/>
                <a:ahLst/>
                <a:cxnLst/>
                <a:rect l="l" t="t" r="r" b="b"/>
                <a:pathLst>
                  <a:path w="9140" h="4070" extrusionOk="0">
                    <a:moveTo>
                      <a:pt x="6805" y="267"/>
                    </a:moveTo>
                    <a:cubicBezTo>
                      <a:pt x="6305" y="434"/>
                      <a:pt x="5804" y="734"/>
                      <a:pt x="5271" y="834"/>
                    </a:cubicBezTo>
                    <a:cubicBezTo>
                      <a:pt x="4303" y="967"/>
                      <a:pt x="3403" y="734"/>
                      <a:pt x="2435" y="667"/>
                    </a:cubicBezTo>
                    <a:cubicBezTo>
                      <a:pt x="2068" y="634"/>
                      <a:pt x="1735" y="600"/>
                      <a:pt x="1368" y="500"/>
                    </a:cubicBezTo>
                    <a:cubicBezTo>
                      <a:pt x="1001" y="400"/>
                      <a:pt x="334" y="0"/>
                      <a:pt x="0" y="100"/>
                    </a:cubicBezTo>
                    <a:cubicBezTo>
                      <a:pt x="134" y="167"/>
                      <a:pt x="267" y="267"/>
                      <a:pt x="400" y="334"/>
                    </a:cubicBezTo>
                    <a:cubicBezTo>
                      <a:pt x="967" y="767"/>
                      <a:pt x="1635" y="1034"/>
                      <a:pt x="2368" y="1067"/>
                    </a:cubicBezTo>
                    <a:cubicBezTo>
                      <a:pt x="3002" y="1034"/>
                      <a:pt x="3669" y="1201"/>
                      <a:pt x="4236" y="1534"/>
                    </a:cubicBezTo>
                    <a:cubicBezTo>
                      <a:pt x="4570" y="1701"/>
                      <a:pt x="4670" y="1935"/>
                      <a:pt x="4937" y="2202"/>
                    </a:cubicBezTo>
                    <a:cubicBezTo>
                      <a:pt x="5204" y="2402"/>
                      <a:pt x="5504" y="2569"/>
                      <a:pt x="5804" y="2702"/>
                    </a:cubicBezTo>
                    <a:cubicBezTo>
                      <a:pt x="6171" y="2869"/>
                      <a:pt x="6538" y="3002"/>
                      <a:pt x="6905" y="3202"/>
                    </a:cubicBezTo>
                    <a:cubicBezTo>
                      <a:pt x="7139" y="3336"/>
                      <a:pt x="7639" y="3869"/>
                      <a:pt x="8006" y="4070"/>
                    </a:cubicBezTo>
                    <a:cubicBezTo>
                      <a:pt x="8606" y="2869"/>
                      <a:pt x="8973" y="1568"/>
                      <a:pt x="9140" y="200"/>
                    </a:cubicBezTo>
                    <a:cubicBezTo>
                      <a:pt x="8373" y="100"/>
                      <a:pt x="7572" y="133"/>
                      <a:pt x="6805" y="267"/>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0" name="Google Shape;20450;p53"/>
              <p:cNvSpPr/>
              <p:nvPr/>
            </p:nvSpPr>
            <p:spPr>
              <a:xfrm>
                <a:off x="3806302" y="2176731"/>
                <a:ext cx="1692844" cy="526834"/>
              </a:xfrm>
              <a:custGeom>
                <a:avLst/>
                <a:gdLst/>
                <a:ahLst/>
                <a:cxnLst/>
                <a:rect l="l" t="t" r="r" b="b"/>
                <a:pathLst>
                  <a:path w="22618" h="7039" extrusionOk="0">
                    <a:moveTo>
                      <a:pt x="1535" y="1635"/>
                    </a:moveTo>
                    <a:cubicBezTo>
                      <a:pt x="2202" y="1501"/>
                      <a:pt x="2903" y="1535"/>
                      <a:pt x="3537" y="1668"/>
                    </a:cubicBezTo>
                    <a:cubicBezTo>
                      <a:pt x="4271" y="1868"/>
                      <a:pt x="4971" y="2168"/>
                      <a:pt x="5605" y="2535"/>
                    </a:cubicBezTo>
                    <a:cubicBezTo>
                      <a:pt x="6239" y="2902"/>
                      <a:pt x="6772" y="3369"/>
                      <a:pt x="7406" y="3770"/>
                    </a:cubicBezTo>
                    <a:cubicBezTo>
                      <a:pt x="8107" y="4203"/>
                      <a:pt x="8874" y="4570"/>
                      <a:pt x="9674" y="4770"/>
                    </a:cubicBezTo>
                    <a:cubicBezTo>
                      <a:pt x="10575" y="5004"/>
                      <a:pt x="11442" y="5104"/>
                      <a:pt x="12343" y="5137"/>
                    </a:cubicBezTo>
                    <a:cubicBezTo>
                      <a:pt x="13978" y="5071"/>
                      <a:pt x="15679" y="4604"/>
                      <a:pt x="17280" y="4870"/>
                    </a:cubicBezTo>
                    <a:cubicBezTo>
                      <a:pt x="19081" y="5204"/>
                      <a:pt x="21249" y="5704"/>
                      <a:pt x="22617" y="7039"/>
                    </a:cubicBezTo>
                    <a:cubicBezTo>
                      <a:pt x="22617" y="6672"/>
                      <a:pt x="22617" y="6271"/>
                      <a:pt x="22550" y="5871"/>
                    </a:cubicBezTo>
                    <a:cubicBezTo>
                      <a:pt x="22450" y="4804"/>
                      <a:pt x="22217" y="3736"/>
                      <a:pt x="21816" y="2736"/>
                    </a:cubicBezTo>
                    <a:cubicBezTo>
                      <a:pt x="21283" y="2502"/>
                      <a:pt x="20049" y="3670"/>
                      <a:pt x="19315" y="3836"/>
                    </a:cubicBezTo>
                    <a:cubicBezTo>
                      <a:pt x="18848" y="3970"/>
                      <a:pt x="18381" y="3970"/>
                      <a:pt x="17914" y="3836"/>
                    </a:cubicBezTo>
                    <a:cubicBezTo>
                      <a:pt x="17814" y="3803"/>
                      <a:pt x="17647" y="3670"/>
                      <a:pt x="17647" y="3536"/>
                    </a:cubicBezTo>
                    <a:cubicBezTo>
                      <a:pt x="17647" y="3269"/>
                      <a:pt x="17847" y="3403"/>
                      <a:pt x="17980" y="3236"/>
                    </a:cubicBezTo>
                    <a:cubicBezTo>
                      <a:pt x="18281" y="2836"/>
                      <a:pt x="17080" y="1935"/>
                      <a:pt x="16713" y="1802"/>
                    </a:cubicBezTo>
                    <a:cubicBezTo>
                      <a:pt x="15912" y="1401"/>
                      <a:pt x="15045" y="1101"/>
                      <a:pt x="14178" y="934"/>
                    </a:cubicBezTo>
                    <a:cubicBezTo>
                      <a:pt x="13477" y="901"/>
                      <a:pt x="12810" y="968"/>
                      <a:pt x="12176" y="1201"/>
                    </a:cubicBezTo>
                    <a:cubicBezTo>
                      <a:pt x="11376" y="1401"/>
                      <a:pt x="10542" y="1468"/>
                      <a:pt x="9741" y="1401"/>
                    </a:cubicBezTo>
                    <a:cubicBezTo>
                      <a:pt x="9241" y="1401"/>
                      <a:pt x="8774" y="1234"/>
                      <a:pt x="8340" y="1001"/>
                    </a:cubicBezTo>
                    <a:cubicBezTo>
                      <a:pt x="8073" y="801"/>
                      <a:pt x="7773" y="667"/>
                      <a:pt x="7440" y="567"/>
                    </a:cubicBezTo>
                    <a:cubicBezTo>
                      <a:pt x="6672" y="300"/>
                      <a:pt x="5838" y="200"/>
                      <a:pt x="5038" y="334"/>
                    </a:cubicBezTo>
                    <a:cubicBezTo>
                      <a:pt x="4237" y="467"/>
                      <a:pt x="3470" y="601"/>
                      <a:pt x="2703" y="267"/>
                    </a:cubicBezTo>
                    <a:cubicBezTo>
                      <a:pt x="2202" y="67"/>
                      <a:pt x="1702" y="0"/>
                      <a:pt x="1168" y="67"/>
                    </a:cubicBezTo>
                    <a:cubicBezTo>
                      <a:pt x="701" y="701"/>
                      <a:pt x="334" y="1368"/>
                      <a:pt x="1" y="2102"/>
                    </a:cubicBezTo>
                    <a:cubicBezTo>
                      <a:pt x="268" y="2135"/>
                      <a:pt x="1135" y="1635"/>
                      <a:pt x="1535" y="1635"/>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1" name="Google Shape;20451;p53"/>
              <p:cNvSpPr/>
              <p:nvPr/>
            </p:nvSpPr>
            <p:spPr>
              <a:xfrm>
                <a:off x="4080981" y="1827207"/>
                <a:ext cx="1083606" cy="329617"/>
              </a:xfrm>
              <a:custGeom>
                <a:avLst/>
                <a:gdLst/>
                <a:ahLst/>
                <a:cxnLst/>
                <a:rect l="l" t="t" r="r" b="b"/>
                <a:pathLst>
                  <a:path w="14478" h="4404" extrusionOk="0">
                    <a:moveTo>
                      <a:pt x="1501" y="3102"/>
                    </a:moveTo>
                    <a:cubicBezTo>
                      <a:pt x="2302" y="3536"/>
                      <a:pt x="3169" y="3603"/>
                      <a:pt x="4036" y="3870"/>
                    </a:cubicBezTo>
                    <a:cubicBezTo>
                      <a:pt x="4837" y="4103"/>
                      <a:pt x="5704" y="4103"/>
                      <a:pt x="6505" y="3836"/>
                    </a:cubicBezTo>
                    <a:cubicBezTo>
                      <a:pt x="6705" y="3703"/>
                      <a:pt x="6938" y="3636"/>
                      <a:pt x="7172" y="3569"/>
                    </a:cubicBezTo>
                    <a:cubicBezTo>
                      <a:pt x="7539" y="3536"/>
                      <a:pt x="7906" y="3536"/>
                      <a:pt x="8273" y="3603"/>
                    </a:cubicBezTo>
                    <a:cubicBezTo>
                      <a:pt x="8706" y="3670"/>
                      <a:pt x="9140" y="3770"/>
                      <a:pt x="9574" y="3903"/>
                    </a:cubicBezTo>
                    <a:cubicBezTo>
                      <a:pt x="10074" y="4036"/>
                      <a:pt x="10574" y="4103"/>
                      <a:pt x="11075" y="4237"/>
                    </a:cubicBezTo>
                    <a:cubicBezTo>
                      <a:pt x="11442" y="4370"/>
                      <a:pt x="11842" y="4403"/>
                      <a:pt x="12242" y="4303"/>
                    </a:cubicBezTo>
                    <a:cubicBezTo>
                      <a:pt x="12476" y="4237"/>
                      <a:pt x="12376" y="3970"/>
                      <a:pt x="12276" y="3770"/>
                    </a:cubicBezTo>
                    <a:cubicBezTo>
                      <a:pt x="12075" y="3436"/>
                      <a:pt x="11842" y="3136"/>
                      <a:pt x="11575" y="2869"/>
                    </a:cubicBezTo>
                    <a:cubicBezTo>
                      <a:pt x="11275" y="2602"/>
                      <a:pt x="10674" y="2502"/>
                      <a:pt x="10541" y="2068"/>
                    </a:cubicBezTo>
                    <a:cubicBezTo>
                      <a:pt x="10441" y="1768"/>
                      <a:pt x="10541" y="1568"/>
                      <a:pt x="10875" y="1601"/>
                    </a:cubicBezTo>
                    <a:cubicBezTo>
                      <a:pt x="11242" y="1635"/>
                      <a:pt x="11608" y="1701"/>
                      <a:pt x="11975" y="1802"/>
                    </a:cubicBezTo>
                    <a:cubicBezTo>
                      <a:pt x="12409" y="1902"/>
                      <a:pt x="12843" y="2035"/>
                      <a:pt x="13276" y="2168"/>
                    </a:cubicBezTo>
                    <a:cubicBezTo>
                      <a:pt x="13577" y="2235"/>
                      <a:pt x="14077" y="2269"/>
                      <a:pt x="14477" y="2369"/>
                    </a:cubicBezTo>
                    <a:cubicBezTo>
                      <a:pt x="12976" y="1168"/>
                      <a:pt x="11175" y="367"/>
                      <a:pt x="9307" y="0"/>
                    </a:cubicBezTo>
                    <a:cubicBezTo>
                      <a:pt x="9073" y="134"/>
                      <a:pt x="8840" y="367"/>
                      <a:pt x="8706" y="401"/>
                    </a:cubicBezTo>
                    <a:cubicBezTo>
                      <a:pt x="8440" y="534"/>
                      <a:pt x="8173" y="634"/>
                      <a:pt x="8106" y="968"/>
                    </a:cubicBezTo>
                    <a:cubicBezTo>
                      <a:pt x="8039" y="1234"/>
                      <a:pt x="8139" y="1535"/>
                      <a:pt x="8373" y="1735"/>
                    </a:cubicBezTo>
                    <a:cubicBezTo>
                      <a:pt x="8506" y="1835"/>
                      <a:pt x="8907" y="2068"/>
                      <a:pt x="8873" y="2269"/>
                    </a:cubicBezTo>
                    <a:cubicBezTo>
                      <a:pt x="8806" y="2702"/>
                      <a:pt x="7239" y="2335"/>
                      <a:pt x="6972" y="2269"/>
                    </a:cubicBezTo>
                    <a:cubicBezTo>
                      <a:pt x="6138" y="2168"/>
                      <a:pt x="5371" y="1935"/>
                      <a:pt x="4603" y="1568"/>
                    </a:cubicBezTo>
                    <a:cubicBezTo>
                      <a:pt x="4303" y="1435"/>
                      <a:pt x="4036" y="1268"/>
                      <a:pt x="3803" y="1034"/>
                    </a:cubicBezTo>
                    <a:cubicBezTo>
                      <a:pt x="3603" y="834"/>
                      <a:pt x="3436" y="634"/>
                      <a:pt x="3269" y="401"/>
                    </a:cubicBezTo>
                    <a:cubicBezTo>
                      <a:pt x="2102" y="801"/>
                      <a:pt x="1001" y="1368"/>
                      <a:pt x="0" y="2135"/>
                    </a:cubicBezTo>
                    <a:cubicBezTo>
                      <a:pt x="200" y="2469"/>
                      <a:pt x="1134" y="2902"/>
                      <a:pt x="1501" y="310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2" name="Google Shape;20452;p53"/>
              <p:cNvSpPr/>
              <p:nvPr/>
            </p:nvSpPr>
            <p:spPr>
              <a:xfrm>
                <a:off x="4637673" y="3360098"/>
                <a:ext cx="272211" cy="222290"/>
              </a:xfrm>
              <a:custGeom>
                <a:avLst/>
                <a:gdLst/>
                <a:ahLst/>
                <a:cxnLst/>
                <a:rect l="l" t="t" r="r" b="b"/>
                <a:pathLst>
                  <a:path w="3637" h="2970" extrusionOk="0">
                    <a:moveTo>
                      <a:pt x="1268" y="634"/>
                    </a:moveTo>
                    <a:cubicBezTo>
                      <a:pt x="1268" y="801"/>
                      <a:pt x="1402" y="1068"/>
                      <a:pt x="1235" y="1235"/>
                    </a:cubicBezTo>
                    <a:cubicBezTo>
                      <a:pt x="1035" y="1368"/>
                      <a:pt x="835" y="1135"/>
                      <a:pt x="668" y="1068"/>
                    </a:cubicBezTo>
                    <a:cubicBezTo>
                      <a:pt x="535" y="1001"/>
                      <a:pt x="168" y="868"/>
                      <a:pt x="34" y="1035"/>
                    </a:cubicBezTo>
                    <a:cubicBezTo>
                      <a:pt x="1" y="1235"/>
                      <a:pt x="1" y="1468"/>
                      <a:pt x="68" y="1668"/>
                    </a:cubicBezTo>
                    <a:cubicBezTo>
                      <a:pt x="168" y="2102"/>
                      <a:pt x="201" y="2969"/>
                      <a:pt x="635" y="2936"/>
                    </a:cubicBezTo>
                    <a:cubicBezTo>
                      <a:pt x="1569" y="2836"/>
                      <a:pt x="2469" y="2669"/>
                      <a:pt x="3337" y="2369"/>
                    </a:cubicBezTo>
                    <a:lnTo>
                      <a:pt x="3637" y="2269"/>
                    </a:lnTo>
                    <a:cubicBezTo>
                      <a:pt x="3236" y="1802"/>
                      <a:pt x="2769" y="1335"/>
                      <a:pt x="2302" y="935"/>
                    </a:cubicBezTo>
                    <a:cubicBezTo>
                      <a:pt x="2102" y="768"/>
                      <a:pt x="1335" y="1"/>
                      <a:pt x="1268" y="634"/>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453" name="Google Shape;20453;p53"/>
          <p:cNvSpPr txBox="1"/>
          <p:nvPr/>
        </p:nvSpPr>
        <p:spPr>
          <a:xfrm>
            <a:off x="239225" y="858351"/>
            <a:ext cx="8790039" cy="461661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u="sng" dirty="0">
                <a:solidFill>
                  <a:srgbClr val="002060"/>
                </a:solidFill>
                <a:latin typeface="Times New Roman" panose="02020603050405020304" pitchFamily="18" charset="0"/>
                <a:ea typeface="Roboto"/>
                <a:cs typeface="Times New Roman" panose="02020603050405020304" pitchFamily="18" charset="0"/>
                <a:sym typeface="Roboto"/>
              </a:rPr>
              <a:t>About</a:t>
            </a:r>
            <a:endParaRPr sz="2000" b="1" u="sng" dirty="0">
              <a:solidFill>
                <a:srgbClr val="002060"/>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Clr>
                <a:schemeClr val="dk1"/>
              </a:buClr>
              <a:buSzPts val="1100"/>
              <a:buFont typeface="Arial"/>
              <a:buNone/>
            </a:pPr>
            <a:r>
              <a:rPr lang="en" sz="1600" b="1" dirty="0">
                <a:solidFill>
                  <a:schemeClr val="tx1"/>
                </a:solidFill>
                <a:latin typeface="Times New Roman" panose="02020603050405020304" pitchFamily="18" charset="0"/>
                <a:cs typeface="Times New Roman" panose="02020603050405020304" pitchFamily="18" charset="0"/>
              </a:rPr>
              <a:t>It is a device </a:t>
            </a:r>
            <a:r>
              <a:rPr lang="en" sz="1600" b="1" dirty="0">
                <a:latin typeface="Times New Roman" panose="02020603050405020304" pitchFamily="18" charset="0"/>
                <a:cs typeface="Times New Roman" panose="02020603050405020304" pitchFamily="18" charset="0"/>
              </a:rPr>
              <a:t>which provides power and speed to the side engine</a:t>
            </a:r>
            <a:r>
              <a:rPr lang="en" sz="1600" b="1" dirty="0">
                <a:solidFill>
                  <a:schemeClr val="tx1"/>
                </a:solidFill>
                <a:latin typeface="Times New Roman" panose="02020603050405020304" pitchFamily="18" charset="0"/>
                <a:cs typeface="Times New Roman" panose="02020603050405020304" pitchFamily="18" charset="0"/>
              </a:rPr>
              <a:t>. It can also be thought of as the support of the side engine. The impellers of side engines deliver the required propellant flow and pressure to the thrust chamber of rocket engines which help the spacecraft to maintain the required thrust throughout its motion. </a:t>
            </a:r>
          </a:p>
          <a:p>
            <a:pPr marL="0" lvl="0" indent="0" algn="l" rtl="0">
              <a:spcBef>
                <a:spcPts val="0"/>
              </a:spcBef>
              <a:spcAft>
                <a:spcPts val="0"/>
              </a:spcAft>
              <a:buClr>
                <a:schemeClr val="dk1"/>
              </a:buClr>
              <a:buSzPts val="1100"/>
              <a:buFont typeface="Arial"/>
              <a:buNone/>
            </a:pPr>
            <a:br>
              <a:rPr lang="en" sz="1600" b="1" dirty="0">
                <a:solidFill>
                  <a:schemeClr val="tx1"/>
                </a:solidFill>
                <a:latin typeface="Times New Roman" panose="02020603050405020304" pitchFamily="18" charset="0"/>
                <a:ea typeface="Roboto"/>
                <a:cs typeface="Times New Roman" panose="02020603050405020304" pitchFamily="18" charset="0"/>
                <a:sym typeface="Roboto"/>
              </a:rPr>
            </a:br>
            <a:r>
              <a:rPr lang="en" sz="2000" b="1" u="sng" dirty="0">
                <a:solidFill>
                  <a:srgbClr val="002060"/>
                </a:solidFill>
                <a:latin typeface="Times New Roman" panose="02020603050405020304" pitchFamily="18" charset="0"/>
                <a:ea typeface="Roboto"/>
                <a:cs typeface="Times New Roman" panose="02020603050405020304" pitchFamily="18" charset="0"/>
                <a:sym typeface="Roboto"/>
              </a:rPr>
              <a:t>Processes involved</a:t>
            </a:r>
            <a:endParaRPr sz="2000" b="1" u="sng" dirty="0">
              <a:solidFill>
                <a:srgbClr val="002060"/>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Cutting </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Metal Bending</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 sz="1600" b="1" dirty="0">
                <a:latin typeface="Times New Roman" panose="02020603050405020304" pitchFamily="18" charset="0"/>
                <a:ea typeface="Roboto"/>
                <a:cs typeface="Times New Roman" panose="02020603050405020304" pitchFamily="18" charset="0"/>
                <a:sym typeface="Roboto"/>
              </a:rPr>
              <a:t>Welding/Metal joining</a:t>
            </a:r>
          </a:p>
          <a:p>
            <a:pPr marL="0" lvl="0" indent="0" algn="l" rtl="0">
              <a:spcBef>
                <a:spcPts val="0"/>
              </a:spcBef>
              <a:spcAft>
                <a:spcPts val="0"/>
              </a:spcAft>
              <a:buNone/>
            </a:pPr>
            <a:br>
              <a:rPr lang="en" sz="1600" b="1" dirty="0">
                <a:solidFill>
                  <a:schemeClr val="tx1"/>
                </a:solidFill>
                <a:latin typeface="Times New Roman" panose="02020603050405020304" pitchFamily="18" charset="0"/>
                <a:ea typeface="Roboto"/>
                <a:cs typeface="Times New Roman" panose="02020603050405020304" pitchFamily="18" charset="0"/>
                <a:sym typeface="Roboto"/>
              </a:rPr>
            </a:br>
            <a:r>
              <a:rPr lang="en" sz="2000" b="1" u="sng" dirty="0">
                <a:solidFill>
                  <a:srgbClr val="002060"/>
                </a:solidFill>
                <a:latin typeface="Times New Roman" panose="02020603050405020304" pitchFamily="18" charset="0"/>
                <a:ea typeface="Roboto"/>
                <a:cs typeface="Times New Roman" panose="02020603050405020304" pitchFamily="18" charset="0"/>
                <a:sym typeface="Roboto"/>
              </a:rPr>
              <a:t>Materials required</a:t>
            </a:r>
            <a:endParaRPr sz="2000" b="1" u="sng" dirty="0">
              <a:solidFill>
                <a:srgbClr val="002060"/>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Aluminium</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Steel </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endParaRPr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Clr>
                <a:schemeClr val="dk1"/>
              </a:buClr>
              <a:buSzPts val="1100"/>
              <a:buFont typeface="Arial"/>
              <a:buNone/>
            </a:pPr>
            <a:endParaRPr dirty="0">
              <a:solidFill>
                <a:schemeClr val="tx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b="1" dirty="0">
              <a:solidFill>
                <a:schemeClr val="tx1"/>
              </a:solidFill>
              <a:latin typeface="Roboto"/>
              <a:ea typeface="Roboto"/>
              <a:cs typeface="Roboto"/>
              <a:sym typeface="Roboto"/>
            </a:endParaRPr>
          </a:p>
        </p:txBody>
      </p:sp>
    </p:spTree>
    <p:extLst>
      <p:ext uri="{BB962C8B-B14F-4D97-AF65-F5344CB8AC3E}">
        <p14:creationId xmlns:p14="http://schemas.microsoft.com/office/powerpoint/2010/main" val="742243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Shape 20515"/>
        <p:cNvGrpSpPr/>
        <p:nvPr/>
      </p:nvGrpSpPr>
      <p:grpSpPr>
        <a:xfrm>
          <a:off x="0" y="0"/>
          <a:ext cx="0" cy="0"/>
          <a:chOff x="0" y="0"/>
          <a:chExt cx="0" cy="0"/>
        </a:xfrm>
      </p:grpSpPr>
      <p:grpSp>
        <p:nvGrpSpPr>
          <p:cNvPr id="8" name="Group 7">
            <a:extLst>
              <a:ext uri="{FF2B5EF4-FFF2-40B4-BE49-F238E27FC236}">
                <a16:creationId xmlns:a16="http://schemas.microsoft.com/office/drawing/2014/main" id="{B77576E5-E7DB-46C7-B0D9-A0AB187873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2" y="0"/>
            <a:ext cx="9172471" cy="5142160"/>
            <a:chOff x="-15736" y="0"/>
            <a:chExt cx="12229962" cy="6856214"/>
          </a:xfrm>
        </p:grpSpPr>
        <p:pic>
          <p:nvPicPr>
            <p:cNvPr id="9" name="Picture 8">
              <a:extLst>
                <a:ext uri="{FF2B5EF4-FFF2-40B4-BE49-F238E27FC236}">
                  <a16:creationId xmlns:a16="http://schemas.microsoft.com/office/drawing/2014/main" id="{A2C244BC-AB19-460B-9A7B-5BAFE9DEAB0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C2D7728D-2CB0-4ADE-B6BF-4BA8ED772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A3E0EDB8-8162-4D16-9521-52415777B0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2" name="Picture 11">
              <a:extLst>
                <a:ext uri="{FF2B5EF4-FFF2-40B4-BE49-F238E27FC236}">
                  <a16:creationId xmlns:a16="http://schemas.microsoft.com/office/drawing/2014/main" id="{27060CB3-C139-4548-A73F-74689C9292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useBgFill="1">
        <p:nvSpPr>
          <p:cNvPr id="14" name="Rectangle 13">
            <a:extLst>
              <a:ext uri="{FF2B5EF4-FFF2-40B4-BE49-F238E27FC236}">
                <a16:creationId xmlns:a16="http://schemas.microsoft.com/office/drawing/2014/main" id="{DEB4B82D-A989-40D8-A457-F1D9C0345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4E99EC7-4ECA-46FD-A4EE-C28A8AC673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1802" y="21702"/>
            <a:ext cx="9141618" cy="5142161"/>
          </a:xfrm>
          <a:prstGeom prst="rect">
            <a:avLst/>
          </a:prstGeom>
        </p:spPr>
      </p:pic>
      <p:pic>
        <p:nvPicPr>
          <p:cNvPr id="3" name="Picture 2">
            <a:extLst>
              <a:ext uri="{FF2B5EF4-FFF2-40B4-BE49-F238E27FC236}">
                <a16:creationId xmlns:a16="http://schemas.microsoft.com/office/drawing/2014/main" id="{B2516B0F-4346-43A6-A94D-AC4ED46704D8}"/>
              </a:ext>
            </a:extLst>
          </p:cNvPr>
          <p:cNvPicPr>
            <a:picLocks noChangeAspect="1"/>
          </p:cNvPicPr>
          <p:nvPr/>
        </p:nvPicPr>
        <p:blipFill>
          <a:blip r:embed="rId6"/>
          <a:stretch>
            <a:fillRect/>
          </a:stretch>
        </p:blipFill>
        <p:spPr>
          <a:xfrm>
            <a:off x="535215" y="912625"/>
            <a:ext cx="4842204" cy="3316909"/>
          </a:xfrm>
          <a:prstGeom prst="rect">
            <a:avLst/>
          </a:prstGeom>
        </p:spPr>
      </p:pic>
      <p:grpSp>
        <p:nvGrpSpPr>
          <p:cNvPr id="18" name="Group 17">
            <a:extLst>
              <a:ext uri="{FF2B5EF4-FFF2-40B4-BE49-F238E27FC236}">
                <a16:creationId xmlns:a16="http://schemas.microsoft.com/office/drawing/2014/main" id="{67034349-EB95-4DEC-941A-A5BEB23CC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46717"/>
            <a:ext cx="9176000" cy="493776"/>
            <a:chOff x="-18288" y="3128956"/>
            <a:chExt cx="12234672" cy="658368"/>
          </a:xfrm>
        </p:grpSpPr>
        <p:sp useBgFill="1">
          <p:nvSpPr>
            <p:cNvPr id="19" name="Rounded Rectangle 21">
              <a:extLst>
                <a:ext uri="{FF2B5EF4-FFF2-40B4-BE49-F238E27FC236}">
                  <a16:creationId xmlns:a16="http://schemas.microsoft.com/office/drawing/2014/main" id="{4ED14EF1-39B3-426A-842A-CEA137A65D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0" name="Picture 19">
              <a:extLst>
                <a:ext uri="{FF2B5EF4-FFF2-40B4-BE49-F238E27FC236}">
                  <a16:creationId xmlns:a16="http://schemas.microsoft.com/office/drawing/2014/main" id="{20BA46E3-54EA-491A-BDC2-C9A945118E5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21" name="Rounded Rectangle 27">
              <a:extLst>
                <a:ext uri="{FF2B5EF4-FFF2-40B4-BE49-F238E27FC236}">
                  <a16:creationId xmlns:a16="http://schemas.microsoft.com/office/drawing/2014/main" id="{BC6C1592-02CC-4EA4-9A0E-7BE7C1ED8B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srgbClr val="171717">
                  <a:alpha val="82745"/>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2" name="Picture 21">
              <a:extLst>
                <a:ext uri="{FF2B5EF4-FFF2-40B4-BE49-F238E27FC236}">
                  <a16:creationId xmlns:a16="http://schemas.microsoft.com/office/drawing/2014/main" id="{367E44A5-FAF8-4D81-90C9-CFD68F1A131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17" name="Rectangle 16">
            <a:extLst>
              <a:ext uri="{FF2B5EF4-FFF2-40B4-BE49-F238E27FC236}">
                <a16:creationId xmlns:a16="http://schemas.microsoft.com/office/drawing/2014/main" id="{D2B97A03-AB28-4454-BAE3-42B161FA523F}"/>
              </a:ext>
            </a:extLst>
          </p:cNvPr>
          <p:cNvSpPr/>
          <p:nvPr/>
        </p:nvSpPr>
        <p:spPr>
          <a:xfrm>
            <a:off x="5344814" y="2208061"/>
            <a:ext cx="3292889" cy="769441"/>
          </a:xfrm>
          <a:prstGeom prst="rect">
            <a:avLst/>
          </a:prstGeom>
          <a:noFill/>
        </p:spPr>
        <p:txBody>
          <a:bodyPr wrap="none" lIns="91440" tIns="45720" rIns="91440" bIns="45720">
            <a:spAutoFit/>
          </a:bodyPr>
          <a:lstStyle/>
          <a:p>
            <a:pPr algn="ctr"/>
            <a:r>
              <a:rPr lang="en-US" sz="4400" b="1" cap="none" spc="0" dirty="0">
                <a:ln w="0"/>
                <a:solidFill>
                  <a:schemeClr val="tx1"/>
                </a:solidFill>
                <a:effectLst>
                  <a:outerShdw blurRad="38100" dist="19050" dir="2700000" algn="tl" rotWithShape="0">
                    <a:schemeClr val="dk1">
                      <a:alpha val="40000"/>
                    </a:schemeClr>
                  </a:outerShdw>
                </a:effectLst>
              </a:rPr>
              <a:t>SIDE WING</a:t>
            </a:r>
          </a:p>
        </p:txBody>
      </p:sp>
    </p:spTree>
    <p:extLst>
      <p:ext uri="{BB962C8B-B14F-4D97-AF65-F5344CB8AC3E}">
        <p14:creationId xmlns:p14="http://schemas.microsoft.com/office/powerpoint/2010/main" val="533297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439"/>
        <p:cNvGrpSpPr/>
        <p:nvPr/>
      </p:nvGrpSpPr>
      <p:grpSpPr>
        <a:xfrm>
          <a:off x="0" y="0"/>
          <a:ext cx="0" cy="0"/>
          <a:chOff x="0" y="0"/>
          <a:chExt cx="0" cy="0"/>
        </a:xfrm>
      </p:grpSpPr>
      <p:grpSp>
        <p:nvGrpSpPr>
          <p:cNvPr id="20441" name="Google Shape;20441;p53"/>
          <p:cNvGrpSpPr/>
          <p:nvPr/>
        </p:nvGrpSpPr>
        <p:grpSpPr>
          <a:xfrm>
            <a:off x="1778223" y="1722375"/>
            <a:ext cx="303221" cy="303605"/>
            <a:chOff x="3639025" y="1722350"/>
            <a:chExt cx="1947467" cy="1949937"/>
          </a:xfrm>
        </p:grpSpPr>
        <p:sp>
          <p:nvSpPr>
            <p:cNvPr id="20442" name="Google Shape;20442;p53"/>
            <p:cNvSpPr/>
            <p:nvPr/>
          </p:nvSpPr>
          <p:spPr>
            <a:xfrm>
              <a:off x="3639025" y="1722350"/>
              <a:ext cx="1947467" cy="1949937"/>
            </a:xfrm>
            <a:custGeom>
              <a:avLst/>
              <a:gdLst/>
              <a:ahLst/>
              <a:cxnLst/>
              <a:rect l="l" t="t" r="r" b="b"/>
              <a:pathLst>
                <a:path w="26020" h="26053" extrusionOk="0">
                  <a:moveTo>
                    <a:pt x="4704" y="4604"/>
                  </a:moveTo>
                  <a:cubicBezTo>
                    <a:pt x="9341" y="0"/>
                    <a:pt x="16846" y="67"/>
                    <a:pt x="21416" y="4704"/>
                  </a:cubicBezTo>
                  <a:cubicBezTo>
                    <a:pt x="26020" y="9374"/>
                    <a:pt x="25953" y="16879"/>
                    <a:pt x="21316" y="21449"/>
                  </a:cubicBezTo>
                  <a:cubicBezTo>
                    <a:pt x="16646" y="26052"/>
                    <a:pt x="9141" y="25985"/>
                    <a:pt x="4571" y="21315"/>
                  </a:cubicBezTo>
                  <a:cubicBezTo>
                    <a:pt x="1" y="16679"/>
                    <a:pt x="34" y="9173"/>
                    <a:pt x="4704" y="46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3" name="Google Shape;20443;p53"/>
            <p:cNvGrpSpPr/>
            <p:nvPr/>
          </p:nvGrpSpPr>
          <p:grpSpPr>
            <a:xfrm>
              <a:off x="3756381" y="1782226"/>
              <a:ext cx="1625409" cy="1840132"/>
              <a:chOff x="3756381" y="1782226"/>
              <a:chExt cx="1625409" cy="1840132"/>
            </a:xfrm>
          </p:grpSpPr>
          <p:sp>
            <p:nvSpPr>
              <p:cNvPr id="20444" name="Google Shape;20444;p53"/>
              <p:cNvSpPr/>
              <p:nvPr/>
            </p:nvSpPr>
            <p:spPr>
              <a:xfrm>
                <a:off x="3771350" y="2955638"/>
                <a:ext cx="1288382" cy="666719"/>
              </a:xfrm>
              <a:custGeom>
                <a:avLst/>
                <a:gdLst/>
                <a:ahLst/>
                <a:cxnLst/>
                <a:rect l="l" t="t" r="r" b="b"/>
                <a:pathLst>
                  <a:path w="17214" h="8908" extrusionOk="0">
                    <a:moveTo>
                      <a:pt x="234" y="901"/>
                    </a:moveTo>
                    <a:cubicBezTo>
                      <a:pt x="1" y="234"/>
                      <a:pt x="1435" y="134"/>
                      <a:pt x="2002" y="67"/>
                    </a:cubicBezTo>
                    <a:cubicBezTo>
                      <a:pt x="2903" y="1"/>
                      <a:pt x="3804" y="201"/>
                      <a:pt x="4604" y="668"/>
                    </a:cubicBezTo>
                    <a:lnTo>
                      <a:pt x="5271" y="1101"/>
                    </a:lnTo>
                    <a:cubicBezTo>
                      <a:pt x="5505" y="1302"/>
                      <a:pt x="5705" y="1502"/>
                      <a:pt x="5872" y="1702"/>
                    </a:cubicBezTo>
                    <a:cubicBezTo>
                      <a:pt x="6305" y="2169"/>
                      <a:pt x="6772" y="2603"/>
                      <a:pt x="7306" y="2936"/>
                    </a:cubicBezTo>
                    <a:cubicBezTo>
                      <a:pt x="7907" y="3203"/>
                      <a:pt x="8540" y="3370"/>
                      <a:pt x="9207" y="3470"/>
                    </a:cubicBezTo>
                    <a:cubicBezTo>
                      <a:pt x="9508" y="3503"/>
                      <a:pt x="9808" y="3537"/>
                      <a:pt x="10141" y="3570"/>
                    </a:cubicBezTo>
                    <a:cubicBezTo>
                      <a:pt x="10442" y="3603"/>
                      <a:pt x="10842" y="3670"/>
                      <a:pt x="11176" y="3670"/>
                    </a:cubicBezTo>
                    <a:cubicBezTo>
                      <a:pt x="11843" y="3637"/>
                      <a:pt x="12510" y="3670"/>
                      <a:pt x="13177" y="3737"/>
                    </a:cubicBezTo>
                    <a:cubicBezTo>
                      <a:pt x="13777" y="3770"/>
                      <a:pt x="14378" y="3837"/>
                      <a:pt x="14978" y="3970"/>
                    </a:cubicBezTo>
                    <a:cubicBezTo>
                      <a:pt x="15545" y="4170"/>
                      <a:pt x="16012" y="4504"/>
                      <a:pt x="16346" y="4971"/>
                    </a:cubicBezTo>
                    <a:cubicBezTo>
                      <a:pt x="16546" y="5238"/>
                      <a:pt x="16713" y="5505"/>
                      <a:pt x="16846" y="5805"/>
                    </a:cubicBezTo>
                    <a:cubicBezTo>
                      <a:pt x="17046" y="6072"/>
                      <a:pt x="17180" y="6405"/>
                      <a:pt x="17213" y="6739"/>
                    </a:cubicBezTo>
                    <a:cubicBezTo>
                      <a:pt x="13811" y="8740"/>
                      <a:pt x="9674" y="8907"/>
                      <a:pt x="6105" y="7206"/>
                    </a:cubicBezTo>
                    <a:cubicBezTo>
                      <a:pt x="6105" y="7206"/>
                      <a:pt x="1602" y="5238"/>
                      <a:pt x="234" y="90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5" name="Google Shape;20445;p53"/>
              <p:cNvSpPr/>
              <p:nvPr/>
            </p:nvSpPr>
            <p:spPr>
              <a:xfrm>
                <a:off x="3756381" y="1782226"/>
                <a:ext cx="1625409" cy="933841"/>
              </a:xfrm>
              <a:custGeom>
                <a:avLst/>
                <a:gdLst/>
                <a:ahLst/>
                <a:cxnLst/>
                <a:rect l="l" t="t" r="r" b="b"/>
                <a:pathLst>
                  <a:path w="21717" h="12477" extrusionOk="0">
                    <a:moveTo>
                      <a:pt x="10341" y="434"/>
                    </a:moveTo>
                    <a:cubicBezTo>
                      <a:pt x="5438" y="901"/>
                      <a:pt x="1302" y="4371"/>
                      <a:pt x="1" y="9141"/>
                    </a:cubicBezTo>
                    <a:cubicBezTo>
                      <a:pt x="2903" y="7373"/>
                      <a:pt x="6605" y="9374"/>
                      <a:pt x="6906" y="9674"/>
                    </a:cubicBezTo>
                    <a:cubicBezTo>
                      <a:pt x="8507" y="11042"/>
                      <a:pt x="10508" y="11909"/>
                      <a:pt x="12610" y="12109"/>
                    </a:cubicBezTo>
                    <a:cubicBezTo>
                      <a:pt x="15912" y="12476"/>
                      <a:pt x="16946" y="8907"/>
                      <a:pt x="19748" y="7206"/>
                    </a:cubicBezTo>
                    <a:cubicBezTo>
                      <a:pt x="20349" y="6839"/>
                      <a:pt x="21016" y="6539"/>
                      <a:pt x="21716" y="6372"/>
                    </a:cubicBezTo>
                    <a:cubicBezTo>
                      <a:pt x="19415" y="2336"/>
                      <a:pt x="14978" y="1"/>
                      <a:pt x="10341" y="43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46" name="Google Shape;20446;p53"/>
            <p:cNvSpPr/>
            <p:nvPr/>
          </p:nvSpPr>
          <p:spPr>
            <a:xfrm>
              <a:off x="4889824" y="3532391"/>
              <a:ext cx="20058" cy="5015"/>
            </a:xfrm>
            <a:custGeom>
              <a:avLst/>
              <a:gdLst/>
              <a:ahLst/>
              <a:cxnLst/>
              <a:rect l="l" t="t" r="r" b="b"/>
              <a:pathLst>
                <a:path w="268" h="67" extrusionOk="0">
                  <a:moveTo>
                    <a:pt x="268" y="0"/>
                  </a:moveTo>
                  <a:lnTo>
                    <a:pt x="268" y="0"/>
                  </a:lnTo>
                  <a:lnTo>
                    <a:pt x="1" y="67"/>
                  </a:lnTo>
                  <a:close/>
                </a:path>
              </a:pathLst>
            </a:custGeom>
            <a:solidFill>
              <a:srgbClr val="FFC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7" name="Google Shape;20447;p53"/>
            <p:cNvGrpSpPr/>
            <p:nvPr/>
          </p:nvGrpSpPr>
          <p:grpSpPr>
            <a:xfrm>
              <a:off x="3806302" y="1827207"/>
              <a:ext cx="1692844" cy="1755181"/>
              <a:chOff x="3806302" y="1827207"/>
              <a:chExt cx="1692844" cy="1755181"/>
            </a:xfrm>
          </p:grpSpPr>
          <p:sp>
            <p:nvSpPr>
              <p:cNvPr id="20448" name="Google Shape;20448;p53"/>
              <p:cNvSpPr/>
              <p:nvPr/>
            </p:nvSpPr>
            <p:spPr>
              <a:xfrm>
                <a:off x="4600251" y="3025543"/>
                <a:ext cx="766562" cy="279696"/>
              </a:xfrm>
              <a:custGeom>
                <a:avLst/>
                <a:gdLst/>
                <a:ahLst/>
                <a:cxnLst/>
                <a:rect l="l" t="t" r="r" b="b"/>
                <a:pathLst>
                  <a:path w="10242" h="3737" extrusionOk="0">
                    <a:moveTo>
                      <a:pt x="9240" y="1168"/>
                    </a:moveTo>
                    <a:cubicBezTo>
                      <a:pt x="8840" y="901"/>
                      <a:pt x="8373" y="701"/>
                      <a:pt x="7973" y="468"/>
                    </a:cubicBezTo>
                    <a:cubicBezTo>
                      <a:pt x="7773" y="301"/>
                      <a:pt x="7573" y="201"/>
                      <a:pt x="7372" y="67"/>
                    </a:cubicBezTo>
                    <a:cubicBezTo>
                      <a:pt x="7172" y="1"/>
                      <a:pt x="6972" y="1"/>
                      <a:pt x="6739" y="34"/>
                    </a:cubicBezTo>
                    <a:cubicBezTo>
                      <a:pt x="6105" y="101"/>
                      <a:pt x="5504" y="101"/>
                      <a:pt x="4837" y="201"/>
                    </a:cubicBezTo>
                    <a:cubicBezTo>
                      <a:pt x="4604" y="201"/>
                      <a:pt x="4370" y="301"/>
                      <a:pt x="4170" y="434"/>
                    </a:cubicBezTo>
                    <a:cubicBezTo>
                      <a:pt x="4003" y="568"/>
                      <a:pt x="4037" y="735"/>
                      <a:pt x="3803" y="801"/>
                    </a:cubicBezTo>
                    <a:cubicBezTo>
                      <a:pt x="3570" y="835"/>
                      <a:pt x="3303" y="868"/>
                      <a:pt x="3069" y="868"/>
                    </a:cubicBezTo>
                    <a:cubicBezTo>
                      <a:pt x="2736" y="901"/>
                      <a:pt x="2369" y="868"/>
                      <a:pt x="2035" y="835"/>
                    </a:cubicBezTo>
                    <a:cubicBezTo>
                      <a:pt x="1668" y="801"/>
                      <a:pt x="1335" y="701"/>
                      <a:pt x="1001" y="568"/>
                    </a:cubicBezTo>
                    <a:cubicBezTo>
                      <a:pt x="868" y="501"/>
                      <a:pt x="134" y="167"/>
                      <a:pt x="34" y="368"/>
                    </a:cubicBezTo>
                    <a:cubicBezTo>
                      <a:pt x="0" y="501"/>
                      <a:pt x="334" y="801"/>
                      <a:pt x="401" y="835"/>
                    </a:cubicBezTo>
                    <a:cubicBezTo>
                      <a:pt x="634" y="1068"/>
                      <a:pt x="901" y="1268"/>
                      <a:pt x="1168" y="1402"/>
                    </a:cubicBezTo>
                    <a:cubicBezTo>
                      <a:pt x="1602" y="1602"/>
                      <a:pt x="2069" y="1735"/>
                      <a:pt x="2536" y="1769"/>
                    </a:cubicBezTo>
                    <a:cubicBezTo>
                      <a:pt x="3336" y="1869"/>
                      <a:pt x="4137" y="1935"/>
                      <a:pt x="4971" y="2035"/>
                    </a:cubicBezTo>
                    <a:cubicBezTo>
                      <a:pt x="5638" y="2069"/>
                      <a:pt x="6272" y="2236"/>
                      <a:pt x="6872" y="2469"/>
                    </a:cubicBezTo>
                    <a:cubicBezTo>
                      <a:pt x="7172" y="2569"/>
                      <a:pt x="7472" y="2636"/>
                      <a:pt x="7773" y="2803"/>
                    </a:cubicBezTo>
                    <a:cubicBezTo>
                      <a:pt x="8140" y="3070"/>
                      <a:pt x="8473" y="3370"/>
                      <a:pt x="8773" y="3737"/>
                    </a:cubicBezTo>
                    <a:cubicBezTo>
                      <a:pt x="9307" y="3136"/>
                      <a:pt x="9807" y="2502"/>
                      <a:pt x="10241" y="1802"/>
                    </a:cubicBezTo>
                    <a:cubicBezTo>
                      <a:pt x="10074" y="1702"/>
                      <a:pt x="9874" y="1535"/>
                      <a:pt x="9774" y="1468"/>
                    </a:cubicBezTo>
                    <a:cubicBezTo>
                      <a:pt x="9674" y="1402"/>
                      <a:pt x="9407" y="1268"/>
                      <a:pt x="9240" y="116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9" name="Google Shape;20449;p53"/>
              <p:cNvSpPr/>
              <p:nvPr/>
            </p:nvSpPr>
            <p:spPr>
              <a:xfrm>
                <a:off x="4807495" y="2783421"/>
                <a:ext cx="684083" cy="304619"/>
              </a:xfrm>
              <a:custGeom>
                <a:avLst/>
                <a:gdLst/>
                <a:ahLst/>
                <a:cxnLst/>
                <a:rect l="l" t="t" r="r" b="b"/>
                <a:pathLst>
                  <a:path w="9140" h="4070" extrusionOk="0">
                    <a:moveTo>
                      <a:pt x="6805" y="267"/>
                    </a:moveTo>
                    <a:cubicBezTo>
                      <a:pt x="6305" y="434"/>
                      <a:pt x="5804" y="734"/>
                      <a:pt x="5271" y="834"/>
                    </a:cubicBezTo>
                    <a:cubicBezTo>
                      <a:pt x="4303" y="967"/>
                      <a:pt x="3403" y="734"/>
                      <a:pt x="2435" y="667"/>
                    </a:cubicBezTo>
                    <a:cubicBezTo>
                      <a:pt x="2068" y="634"/>
                      <a:pt x="1735" y="600"/>
                      <a:pt x="1368" y="500"/>
                    </a:cubicBezTo>
                    <a:cubicBezTo>
                      <a:pt x="1001" y="400"/>
                      <a:pt x="334" y="0"/>
                      <a:pt x="0" y="100"/>
                    </a:cubicBezTo>
                    <a:cubicBezTo>
                      <a:pt x="134" y="167"/>
                      <a:pt x="267" y="267"/>
                      <a:pt x="400" y="334"/>
                    </a:cubicBezTo>
                    <a:cubicBezTo>
                      <a:pt x="967" y="767"/>
                      <a:pt x="1635" y="1034"/>
                      <a:pt x="2368" y="1067"/>
                    </a:cubicBezTo>
                    <a:cubicBezTo>
                      <a:pt x="3002" y="1034"/>
                      <a:pt x="3669" y="1201"/>
                      <a:pt x="4236" y="1534"/>
                    </a:cubicBezTo>
                    <a:cubicBezTo>
                      <a:pt x="4570" y="1701"/>
                      <a:pt x="4670" y="1935"/>
                      <a:pt x="4937" y="2202"/>
                    </a:cubicBezTo>
                    <a:cubicBezTo>
                      <a:pt x="5204" y="2402"/>
                      <a:pt x="5504" y="2569"/>
                      <a:pt x="5804" y="2702"/>
                    </a:cubicBezTo>
                    <a:cubicBezTo>
                      <a:pt x="6171" y="2869"/>
                      <a:pt x="6538" y="3002"/>
                      <a:pt x="6905" y="3202"/>
                    </a:cubicBezTo>
                    <a:cubicBezTo>
                      <a:pt x="7139" y="3336"/>
                      <a:pt x="7639" y="3869"/>
                      <a:pt x="8006" y="4070"/>
                    </a:cubicBezTo>
                    <a:cubicBezTo>
                      <a:pt x="8606" y="2869"/>
                      <a:pt x="8973" y="1568"/>
                      <a:pt x="9140" y="200"/>
                    </a:cubicBezTo>
                    <a:cubicBezTo>
                      <a:pt x="8373" y="100"/>
                      <a:pt x="7572" y="133"/>
                      <a:pt x="6805" y="267"/>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0" name="Google Shape;20450;p53"/>
              <p:cNvSpPr/>
              <p:nvPr/>
            </p:nvSpPr>
            <p:spPr>
              <a:xfrm>
                <a:off x="3806302" y="2176731"/>
                <a:ext cx="1692844" cy="526834"/>
              </a:xfrm>
              <a:custGeom>
                <a:avLst/>
                <a:gdLst/>
                <a:ahLst/>
                <a:cxnLst/>
                <a:rect l="l" t="t" r="r" b="b"/>
                <a:pathLst>
                  <a:path w="22618" h="7039" extrusionOk="0">
                    <a:moveTo>
                      <a:pt x="1535" y="1635"/>
                    </a:moveTo>
                    <a:cubicBezTo>
                      <a:pt x="2202" y="1501"/>
                      <a:pt x="2903" y="1535"/>
                      <a:pt x="3537" y="1668"/>
                    </a:cubicBezTo>
                    <a:cubicBezTo>
                      <a:pt x="4271" y="1868"/>
                      <a:pt x="4971" y="2168"/>
                      <a:pt x="5605" y="2535"/>
                    </a:cubicBezTo>
                    <a:cubicBezTo>
                      <a:pt x="6239" y="2902"/>
                      <a:pt x="6772" y="3369"/>
                      <a:pt x="7406" y="3770"/>
                    </a:cubicBezTo>
                    <a:cubicBezTo>
                      <a:pt x="8107" y="4203"/>
                      <a:pt x="8874" y="4570"/>
                      <a:pt x="9674" y="4770"/>
                    </a:cubicBezTo>
                    <a:cubicBezTo>
                      <a:pt x="10575" y="5004"/>
                      <a:pt x="11442" y="5104"/>
                      <a:pt x="12343" y="5137"/>
                    </a:cubicBezTo>
                    <a:cubicBezTo>
                      <a:pt x="13978" y="5071"/>
                      <a:pt x="15679" y="4604"/>
                      <a:pt x="17280" y="4870"/>
                    </a:cubicBezTo>
                    <a:cubicBezTo>
                      <a:pt x="19081" y="5204"/>
                      <a:pt x="21249" y="5704"/>
                      <a:pt x="22617" y="7039"/>
                    </a:cubicBezTo>
                    <a:cubicBezTo>
                      <a:pt x="22617" y="6672"/>
                      <a:pt x="22617" y="6271"/>
                      <a:pt x="22550" y="5871"/>
                    </a:cubicBezTo>
                    <a:cubicBezTo>
                      <a:pt x="22450" y="4804"/>
                      <a:pt x="22217" y="3736"/>
                      <a:pt x="21816" y="2736"/>
                    </a:cubicBezTo>
                    <a:cubicBezTo>
                      <a:pt x="21283" y="2502"/>
                      <a:pt x="20049" y="3670"/>
                      <a:pt x="19315" y="3836"/>
                    </a:cubicBezTo>
                    <a:cubicBezTo>
                      <a:pt x="18848" y="3970"/>
                      <a:pt x="18381" y="3970"/>
                      <a:pt x="17914" y="3836"/>
                    </a:cubicBezTo>
                    <a:cubicBezTo>
                      <a:pt x="17814" y="3803"/>
                      <a:pt x="17647" y="3670"/>
                      <a:pt x="17647" y="3536"/>
                    </a:cubicBezTo>
                    <a:cubicBezTo>
                      <a:pt x="17647" y="3269"/>
                      <a:pt x="17847" y="3403"/>
                      <a:pt x="17980" y="3236"/>
                    </a:cubicBezTo>
                    <a:cubicBezTo>
                      <a:pt x="18281" y="2836"/>
                      <a:pt x="17080" y="1935"/>
                      <a:pt x="16713" y="1802"/>
                    </a:cubicBezTo>
                    <a:cubicBezTo>
                      <a:pt x="15912" y="1401"/>
                      <a:pt x="15045" y="1101"/>
                      <a:pt x="14178" y="934"/>
                    </a:cubicBezTo>
                    <a:cubicBezTo>
                      <a:pt x="13477" y="901"/>
                      <a:pt x="12810" y="968"/>
                      <a:pt x="12176" y="1201"/>
                    </a:cubicBezTo>
                    <a:cubicBezTo>
                      <a:pt x="11376" y="1401"/>
                      <a:pt x="10542" y="1468"/>
                      <a:pt x="9741" y="1401"/>
                    </a:cubicBezTo>
                    <a:cubicBezTo>
                      <a:pt x="9241" y="1401"/>
                      <a:pt x="8774" y="1234"/>
                      <a:pt x="8340" y="1001"/>
                    </a:cubicBezTo>
                    <a:cubicBezTo>
                      <a:pt x="8073" y="801"/>
                      <a:pt x="7773" y="667"/>
                      <a:pt x="7440" y="567"/>
                    </a:cubicBezTo>
                    <a:cubicBezTo>
                      <a:pt x="6672" y="300"/>
                      <a:pt x="5838" y="200"/>
                      <a:pt x="5038" y="334"/>
                    </a:cubicBezTo>
                    <a:cubicBezTo>
                      <a:pt x="4237" y="467"/>
                      <a:pt x="3470" y="601"/>
                      <a:pt x="2703" y="267"/>
                    </a:cubicBezTo>
                    <a:cubicBezTo>
                      <a:pt x="2202" y="67"/>
                      <a:pt x="1702" y="0"/>
                      <a:pt x="1168" y="67"/>
                    </a:cubicBezTo>
                    <a:cubicBezTo>
                      <a:pt x="701" y="701"/>
                      <a:pt x="334" y="1368"/>
                      <a:pt x="1" y="2102"/>
                    </a:cubicBezTo>
                    <a:cubicBezTo>
                      <a:pt x="268" y="2135"/>
                      <a:pt x="1135" y="1635"/>
                      <a:pt x="1535" y="1635"/>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1" name="Google Shape;20451;p53"/>
              <p:cNvSpPr/>
              <p:nvPr/>
            </p:nvSpPr>
            <p:spPr>
              <a:xfrm>
                <a:off x="4080981" y="1827207"/>
                <a:ext cx="1083606" cy="329617"/>
              </a:xfrm>
              <a:custGeom>
                <a:avLst/>
                <a:gdLst/>
                <a:ahLst/>
                <a:cxnLst/>
                <a:rect l="l" t="t" r="r" b="b"/>
                <a:pathLst>
                  <a:path w="14478" h="4404" extrusionOk="0">
                    <a:moveTo>
                      <a:pt x="1501" y="3102"/>
                    </a:moveTo>
                    <a:cubicBezTo>
                      <a:pt x="2302" y="3536"/>
                      <a:pt x="3169" y="3603"/>
                      <a:pt x="4036" y="3870"/>
                    </a:cubicBezTo>
                    <a:cubicBezTo>
                      <a:pt x="4837" y="4103"/>
                      <a:pt x="5704" y="4103"/>
                      <a:pt x="6505" y="3836"/>
                    </a:cubicBezTo>
                    <a:cubicBezTo>
                      <a:pt x="6705" y="3703"/>
                      <a:pt x="6938" y="3636"/>
                      <a:pt x="7172" y="3569"/>
                    </a:cubicBezTo>
                    <a:cubicBezTo>
                      <a:pt x="7539" y="3536"/>
                      <a:pt x="7906" y="3536"/>
                      <a:pt x="8273" y="3603"/>
                    </a:cubicBezTo>
                    <a:cubicBezTo>
                      <a:pt x="8706" y="3670"/>
                      <a:pt x="9140" y="3770"/>
                      <a:pt x="9574" y="3903"/>
                    </a:cubicBezTo>
                    <a:cubicBezTo>
                      <a:pt x="10074" y="4036"/>
                      <a:pt x="10574" y="4103"/>
                      <a:pt x="11075" y="4237"/>
                    </a:cubicBezTo>
                    <a:cubicBezTo>
                      <a:pt x="11442" y="4370"/>
                      <a:pt x="11842" y="4403"/>
                      <a:pt x="12242" y="4303"/>
                    </a:cubicBezTo>
                    <a:cubicBezTo>
                      <a:pt x="12476" y="4237"/>
                      <a:pt x="12376" y="3970"/>
                      <a:pt x="12276" y="3770"/>
                    </a:cubicBezTo>
                    <a:cubicBezTo>
                      <a:pt x="12075" y="3436"/>
                      <a:pt x="11842" y="3136"/>
                      <a:pt x="11575" y="2869"/>
                    </a:cubicBezTo>
                    <a:cubicBezTo>
                      <a:pt x="11275" y="2602"/>
                      <a:pt x="10674" y="2502"/>
                      <a:pt x="10541" y="2068"/>
                    </a:cubicBezTo>
                    <a:cubicBezTo>
                      <a:pt x="10441" y="1768"/>
                      <a:pt x="10541" y="1568"/>
                      <a:pt x="10875" y="1601"/>
                    </a:cubicBezTo>
                    <a:cubicBezTo>
                      <a:pt x="11242" y="1635"/>
                      <a:pt x="11608" y="1701"/>
                      <a:pt x="11975" y="1802"/>
                    </a:cubicBezTo>
                    <a:cubicBezTo>
                      <a:pt x="12409" y="1902"/>
                      <a:pt x="12843" y="2035"/>
                      <a:pt x="13276" y="2168"/>
                    </a:cubicBezTo>
                    <a:cubicBezTo>
                      <a:pt x="13577" y="2235"/>
                      <a:pt x="14077" y="2269"/>
                      <a:pt x="14477" y="2369"/>
                    </a:cubicBezTo>
                    <a:cubicBezTo>
                      <a:pt x="12976" y="1168"/>
                      <a:pt x="11175" y="367"/>
                      <a:pt x="9307" y="0"/>
                    </a:cubicBezTo>
                    <a:cubicBezTo>
                      <a:pt x="9073" y="134"/>
                      <a:pt x="8840" y="367"/>
                      <a:pt x="8706" y="401"/>
                    </a:cubicBezTo>
                    <a:cubicBezTo>
                      <a:pt x="8440" y="534"/>
                      <a:pt x="8173" y="634"/>
                      <a:pt x="8106" y="968"/>
                    </a:cubicBezTo>
                    <a:cubicBezTo>
                      <a:pt x="8039" y="1234"/>
                      <a:pt x="8139" y="1535"/>
                      <a:pt x="8373" y="1735"/>
                    </a:cubicBezTo>
                    <a:cubicBezTo>
                      <a:pt x="8506" y="1835"/>
                      <a:pt x="8907" y="2068"/>
                      <a:pt x="8873" y="2269"/>
                    </a:cubicBezTo>
                    <a:cubicBezTo>
                      <a:pt x="8806" y="2702"/>
                      <a:pt x="7239" y="2335"/>
                      <a:pt x="6972" y="2269"/>
                    </a:cubicBezTo>
                    <a:cubicBezTo>
                      <a:pt x="6138" y="2168"/>
                      <a:pt x="5371" y="1935"/>
                      <a:pt x="4603" y="1568"/>
                    </a:cubicBezTo>
                    <a:cubicBezTo>
                      <a:pt x="4303" y="1435"/>
                      <a:pt x="4036" y="1268"/>
                      <a:pt x="3803" y="1034"/>
                    </a:cubicBezTo>
                    <a:cubicBezTo>
                      <a:pt x="3603" y="834"/>
                      <a:pt x="3436" y="634"/>
                      <a:pt x="3269" y="401"/>
                    </a:cubicBezTo>
                    <a:cubicBezTo>
                      <a:pt x="2102" y="801"/>
                      <a:pt x="1001" y="1368"/>
                      <a:pt x="0" y="2135"/>
                    </a:cubicBezTo>
                    <a:cubicBezTo>
                      <a:pt x="200" y="2469"/>
                      <a:pt x="1134" y="2902"/>
                      <a:pt x="1501" y="310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2" name="Google Shape;20452;p53"/>
              <p:cNvSpPr/>
              <p:nvPr/>
            </p:nvSpPr>
            <p:spPr>
              <a:xfrm>
                <a:off x="4637673" y="3360098"/>
                <a:ext cx="272211" cy="222290"/>
              </a:xfrm>
              <a:custGeom>
                <a:avLst/>
                <a:gdLst/>
                <a:ahLst/>
                <a:cxnLst/>
                <a:rect l="l" t="t" r="r" b="b"/>
                <a:pathLst>
                  <a:path w="3637" h="2970" extrusionOk="0">
                    <a:moveTo>
                      <a:pt x="1268" y="634"/>
                    </a:moveTo>
                    <a:cubicBezTo>
                      <a:pt x="1268" y="801"/>
                      <a:pt x="1402" y="1068"/>
                      <a:pt x="1235" y="1235"/>
                    </a:cubicBezTo>
                    <a:cubicBezTo>
                      <a:pt x="1035" y="1368"/>
                      <a:pt x="835" y="1135"/>
                      <a:pt x="668" y="1068"/>
                    </a:cubicBezTo>
                    <a:cubicBezTo>
                      <a:pt x="535" y="1001"/>
                      <a:pt x="168" y="868"/>
                      <a:pt x="34" y="1035"/>
                    </a:cubicBezTo>
                    <a:cubicBezTo>
                      <a:pt x="1" y="1235"/>
                      <a:pt x="1" y="1468"/>
                      <a:pt x="68" y="1668"/>
                    </a:cubicBezTo>
                    <a:cubicBezTo>
                      <a:pt x="168" y="2102"/>
                      <a:pt x="201" y="2969"/>
                      <a:pt x="635" y="2936"/>
                    </a:cubicBezTo>
                    <a:cubicBezTo>
                      <a:pt x="1569" y="2836"/>
                      <a:pt x="2469" y="2669"/>
                      <a:pt x="3337" y="2369"/>
                    </a:cubicBezTo>
                    <a:lnTo>
                      <a:pt x="3637" y="2269"/>
                    </a:lnTo>
                    <a:cubicBezTo>
                      <a:pt x="3236" y="1802"/>
                      <a:pt x="2769" y="1335"/>
                      <a:pt x="2302" y="935"/>
                    </a:cubicBezTo>
                    <a:cubicBezTo>
                      <a:pt x="2102" y="768"/>
                      <a:pt x="1335" y="1"/>
                      <a:pt x="1268" y="634"/>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 name="Google Shape;20440;p53">
            <a:extLst>
              <a:ext uri="{FF2B5EF4-FFF2-40B4-BE49-F238E27FC236}">
                <a16:creationId xmlns:a16="http://schemas.microsoft.com/office/drawing/2014/main" id="{1092EB7B-6131-41C7-A56D-9D982CA3F19C}"/>
              </a:ext>
            </a:extLst>
          </p:cNvPr>
          <p:cNvSpPr txBox="1">
            <a:spLocks noGrp="1"/>
          </p:cNvSpPr>
          <p:nvPr>
            <p:ph type="title"/>
          </p:nvPr>
        </p:nvSpPr>
        <p:spPr>
          <a:xfrm>
            <a:off x="298315" y="0"/>
            <a:ext cx="8722467" cy="573088"/>
          </a:xfrm>
          <a:prstGeom prst="rect">
            <a:avLst/>
          </a:prstGeom>
        </p:spPr>
        <p:txBody>
          <a:bodyPr spcFirstLastPara="1" wrap="square" lIns="91425" tIns="91425" rIns="91425" bIns="91425" anchor="ctr" anchorCtr="0">
            <a:noAutofit/>
          </a:bodyPr>
          <a:lstStyle/>
          <a:p>
            <a:pPr algn="ctr"/>
            <a:r>
              <a:rPr lang="en" sz="2800" b="1" cap="none" spc="0" dirty="0">
                <a:ln/>
                <a:solidFill>
                  <a:schemeClr val="accent2">
                    <a:lumMod val="50000"/>
                  </a:schemeClr>
                </a:solidFill>
                <a:effectLst/>
                <a:latin typeface="Antique Olive Compact" panose="020B0904030504030204" pitchFamily="34" charset="0"/>
              </a:rPr>
              <a:t>ISOMETRIC &amp; ENGINEERING DRAWING</a:t>
            </a:r>
            <a:endParaRPr lang="en-IN" sz="28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3" name="Picture 2">
            <a:extLst>
              <a:ext uri="{FF2B5EF4-FFF2-40B4-BE49-F238E27FC236}">
                <a16:creationId xmlns:a16="http://schemas.microsoft.com/office/drawing/2014/main" id="{B5AF7CBE-1452-44BD-A436-89537D2495B6}"/>
              </a:ext>
            </a:extLst>
          </p:cNvPr>
          <p:cNvPicPr>
            <a:picLocks noChangeAspect="1"/>
          </p:cNvPicPr>
          <p:nvPr/>
        </p:nvPicPr>
        <p:blipFill>
          <a:blip r:embed="rId3"/>
          <a:stretch>
            <a:fillRect/>
          </a:stretch>
        </p:blipFill>
        <p:spPr>
          <a:xfrm>
            <a:off x="1418036" y="573088"/>
            <a:ext cx="6307927" cy="4427883"/>
          </a:xfrm>
          <a:prstGeom prst="rect">
            <a:avLst/>
          </a:prstGeom>
        </p:spPr>
      </p:pic>
    </p:spTree>
    <p:extLst>
      <p:ext uri="{BB962C8B-B14F-4D97-AF65-F5344CB8AC3E}">
        <p14:creationId xmlns:p14="http://schemas.microsoft.com/office/powerpoint/2010/main" val="2216779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475"/>
        <p:cNvGrpSpPr/>
        <p:nvPr/>
      </p:nvGrpSpPr>
      <p:grpSpPr>
        <a:xfrm>
          <a:off x="0" y="0"/>
          <a:ext cx="0" cy="0"/>
          <a:chOff x="0" y="0"/>
          <a:chExt cx="0" cy="0"/>
        </a:xfrm>
      </p:grpSpPr>
      <p:sp>
        <p:nvSpPr>
          <p:cNvPr id="20476" name="Google Shape;20476;p57"/>
          <p:cNvSpPr txBox="1">
            <a:spLocks noGrp="1"/>
          </p:cNvSpPr>
          <p:nvPr>
            <p:ph type="title"/>
          </p:nvPr>
        </p:nvSpPr>
        <p:spPr>
          <a:xfrm>
            <a:off x="713224" y="248247"/>
            <a:ext cx="7717500" cy="572700"/>
          </a:xfrm>
          <a:prstGeom prst="rect">
            <a:avLst/>
          </a:prstGeom>
        </p:spPr>
        <p:txBody>
          <a:bodyPr spcFirstLastPara="1" wrap="square" lIns="91425" tIns="91425" rIns="91425" bIns="91425" anchor="ctr" anchorCtr="0">
            <a:noAutofit/>
          </a:bodyPr>
          <a:lstStyle/>
          <a:p>
            <a:pPr algn="ctr"/>
            <a:r>
              <a:rPr lang="en" sz="3200" b="1" cap="none" spc="0" dirty="0">
                <a:ln/>
                <a:solidFill>
                  <a:schemeClr val="accent2">
                    <a:lumMod val="50000"/>
                  </a:schemeClr>
                </a:solidFill>
                <a:effectLst/>
                <a:latin typeface="Antique Olive Compact" panose="020B0904030504030204" pitchFamily="34" charset="0"/>
              </a:rPr>
              <a:t>SIDE WINGS</a:t>
            </a:r>
            <a:endParaRPr lang="en-IN" sz="32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0477" name="Google Shape;20477;p57"/>
          <p:cNvSpPr txBox="1"/>
          <p:nvPr/>
        </p:nvSpPr>
        <p:spPr>
          <a:xfrm>
            <a:off x="196401" y="1190368"/>
            <a:ext cx="8751147" cy="406262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u="sng" dirty="0">
                <a:solidFill>
                  <a:srgbClr val="002060"/>
                </a:solidFill>
                <a:latin typeface="Times New Roman" panose="02020603050405020304" pitchFamily="18" charset="0"/>
                <a:ea typeface="Roboto"/>
                <a:cs typeface="Times New Roman" panose="02020603050405020304" pitchFamily="18" charset="0"/>
                <a:sym typeface="Roboto"/>
              </a:rPr>
              <a:t>About</a:t>
            </a:r>
            <a:endParaRPr sz="2000" b="1" u="sng" dirty="0">
              <a:solidFill>
                <a:srgbClr val="002060"/>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The spaceship has wings that create lift. It provides hypersonic speed as well as provides a good lift -to-drag ratio during landing. </a:t>
            </a:r>
            <a:r>
              <a:rPr lang="en-US" sz="1600" b="1" dirty="0">
                <a:solidFill>
                  <a:schemeClr val="tx1"/>
                </a:solidFill>
                <a:latin typeface="Times New Roman" panose="02020603050405020304" pitchFamily="18" charset="0"/>
                <a:ea typeface="Roboto"/>
                <a:cs typeface="Times New Roman" panose="02020603050405020304" pitchFamily="18" charset="0"/>
                <a:sym typeface="Roboto"/>
              </a:rPr>
              <a:t>Their leading part is well equipped with heat controlling material.</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br>
              <a:rPr lang="en" sz="1600" b="1" dirty="0">
                <a:solidFill>
                  <a:schemeClr val="tx1"/>
                </a:solidFill>
                <a:latin typeface="Times New Roman" panose="02020603050405020304" pitchFamily="18" charset="0"/>
                <a:ea typeface="Roboto"/>
                <a:cs typeface="Times New Roman" panose="02020603050405020304" pitchFamily="18" charset="0"/>
                <a:sym typeface="Roboto"/>
              </a:rPr>
            </a:br>
            <a:r>
              <a:rPr lang="en" sz="2000" b="1" u="sng" dirty="0">
                <a:solidFill>
                  <a:srgbClr val="002060"/>
                </a:solidFill>
                <a:latin typeface="Times New Roman" panose="02020603050405020304" pitchFamily="18" charset="0"/>
                <a:ea typeface="Roboto"/>
                <a:cs typeface="Times New Roman" panose="02020603050405020304" pitchFamily="18" charset="0"/>
                <a:sym typeface="Roboto"/>
              </a:rPr>
              <a:t>Processes involved</a:t>
            </a:r>
            <a:endParaRPr sz="2000" b="1" u="sng" dirty="0">
              <a:solidFill>
                <a:srgbClr val="002060"/>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Clr>
                <a:schemeClr val="dk1"/>
              </a:buClr>
              <a:buSzPts val="1100"/>
              <a:buFont typeface="Arial"/>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Cutting</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Clr>
                <a:schemeClr val="dk1"/>
              </a:buClr>
              <a:buSzPts val="1100"/>
              <a:buFont typeface="Arial"/>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Welding</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Surface Finishing</a:t>
            </a:r>
            <a:br>
              <a:rPr lang="en" sz="1600" b="1" dirty="0">
                <a:solidFill>
                  <a:schemeClr val="tx1"/>
                </a:solidFill>
                <a:latin typeface="Times New Roman" panose="02020603050405020304" pitchFamily="18" charset="0"/>
                <a:ea typeface="Roboto"/>
                <a:cs typeface="Times New Roman" panose="02020603050405020304" pitchFamily="18" charset="0"/>
                <a:sym typeface="Roboto"/>
              </a:rPr>
            </a:br>
            <a:r>
              <a:rPr lang="en" sz="1600" b="1" dirty="0">
                <a:solidFill>
                  <a:schemeClr val="tx1"/>
                </a:solidFill>
                <a:latin typeface="Times New Roman" panose="02020603050405020304" pitchFamily="18" charset="0"/>
                <a:ea typeface="Roboto"/>
                <a:cs typeface="Times New Roman" panose="02020603050405020304" pitchFamily="18" charset="0"/>
                <a:sym typeface="Roboto"/>
              </a:rPr>
              <a:t>Drilling</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br>
              <a:rPr lang="en" sz="1600" b="1" dirty="0">
                <a:solidFill>
                  <a:schemeClr val="tx1"/>
                </a:solidFill>
                <a:latin typeface="Times New Roman" panose="02020603050405020304" pitchFamily="18" charset="0"/>
                <a:ea typeface="Roboto"/>
                <a:cs typeface="Times New Roman" panose="02020603050405020304" pitchFamily="18" charset="0"/>
                <a:sym typeface="Roboto"/>
              </a:rPr>
            </a:br>
            <a:r>
              <a:rPr lang="en" sz="2000" b="1" u="sng" dirty="0">
                <a:solidFill>
                  <a:srgbClr val="002060"/>
                </a:solidFill>
                <a:latin typeface="Times New Roman" panose="02020603050405020304" pitchFamily="18" charset="0"/>
                <a:ea typeface="Roboto"/>
                <a:cs typeface="Times New Roman" panose="02020603050405020304" pitchFamily="18" charset="0"/>
                <a:sym typeface="Roboto"/>
              </a:rPr>
              <a:t>Materials required</a:t>
            </a:r>
            <a:endParaRPr sz="2000" b="1" u="sng" dirty="0">
              <a:solidFill>
                <a:srgbClr val="002060"/>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High-grade aluminium</a:t>
            </a:r>
            <a:br>
              <a:rPr lang="en" sz="1600" b="1" dirty="0">
                <a:solidFill>
                  <a:schemeClr val="tx1"/>
                </a:solidFill>
                <a:latin typeface="Times New Roman" panose="02020603050405020304" pitchFamily="18" charset="0"/>
                <a:ea typeface="Roboto"/>
                <a:cs typeface="Times New Roman" panose="02020603050405020304" pitchFamily="18" charset="0"/>
                <a:sym typeface="Roboto"/>
              </a:rPr>
            </a:br>
            <a:r>
              <a:rPr lang="en-IN" sz="1600" b="1" dirty="0">
                <a:solidFill>
                  <a:schemeClr val="tx1"/>
                </a:solidFill>
                <a:latin typeface="Times New Roman" panose="02020603050405020304" pitchFamily="18" charset="0"/>
                <a:ea typeface="Roboto"/>
                <a:cs typeface="Times New Roman" panose="02020603050405020304" pitchFamily="18" charset="0"/>
                <a:sym typeface="Roboto"/>
              </a:rPr>
              <a:t>Carbon-Carbon Composites</a:t>
            </a:r>
          </a:p>
          <a:p>
            <a:pPr marL="0" lvl="0" indent="0" algn="l" rtl="0">
              <a:spcBef>
                <a:spcPts val="0"/>
              </a:spcBef>
              <a:spcAft>
                <a:spcPts val="0"/>
              </a:spcAft>
              <a:buNone/>
            </a:pP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endParaRPr sz="1600" dirty="0">
              <a:solidFill>
                <a:schemeClr val="tx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26515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Shape 20515"/>
        <p:cNvGrpSpPr/>
        <p:nvPr/>
      </p:nvGrpSpPr>
      <p:grpSpPr>
        <a:xfrm>
          <a:off x="0" y="0"/>
          <a:ext cx="0" cy="0"/>
          <a:chOff x="0" y="0"/>
          <a:chExt cx="0" cy="0"/>
        </a:xfrm>
      </p:grpSpPr>
      <p:grpSp>
        <p:nvGrpSpPr>
          <p:cNvPr id="9" name="Group 8">
            <a:extLst>
              <a:ext uri="{FF2B5EF4-FFF2-40B4-BE49-F238E27FC236}">
                <a16:creationId xmlns:a16="http://schemas.microsoft.com/office/drawing/2014/main" id="{B77576E5-E7DB-46C7-B0D9-A0AB187873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2" y="0"/>
            <a:ext cx="9172471" cy="5142160"/>
            <a:chOff x="-15736" y="0"/>
            <a:chExt cx="12229962" cy="6856214"/>
          </a:xfrm>
        </p:grpSpPr>
        <p:pic>
          <p:nvPicPr>
            <p:cNvPr id="10" name="Picture 9">
              <a:extLst>
                <a:ext uri="{FF2B5EF4-FFF2-40B4-BE49-F238E27FC236}">
                  <a16:creationId xmlns:a16="http://schemas.microsoft.com/office/drawing/2014/main" id="{A2C244BC-AB19-460B-9A7B-5BAFE9DEAB0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C2D7728D-2CB0-4ADE-B6BF-4BA8ED772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A3E0EDB8-8162-4D16-9521-52415777B0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27060CB3-C139-4548-A73F-74689C9292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useBgFill="1">
        <p:nvSpPr>
          <p:cNvPr id="15" name="Rectangle 14">
            <a:extLst>
              <a:ext uri="{FF2B5EF4-FFF2-40B4-BE49-F238E27FC236}">
                <a16:creationId xmlns:a16="http://schemas.microsoft.com/office/drawing/2014/main" id="{DEB4B82D-A989-40D8-A457-F1D9C0345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14E99EC7-4ECA-46FD-A4EE-C28A8AC673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1802" y="21702"/>
            <a:ext cx="9141618" cy="5142161"/>
          </a:xfrm>
          <a:prstGeom prst="rect">
            <a:avLst/>
          </a:prstGeom>
        </p:spPr>
      </p:pic>
      <p:pic>
        <p:nvPicPr>
          <p:cNvPr id="4" name="Picture 3">
            <a:extLst>
              <a:ext uri="{FF2B5EF4-FFF2-40B4-BE49-F238E27FC236}">
                <a16:creationId xmlns:a16="http://schemas.microsoft.com/office/drawing/2014/main" id="{C8119705-9FE1-4AF7-971B-676A67530AB4}"/>
              </a:ext>
            </a:extLst>
          </p:cNvPr>
          <p:cNvPicPr>
            <a:picLocks noChangeAspect="1"/>
          </p:cNvPicPr>
          <p:nvPr/>
        </p:nvPicPr>
        <p:blipFill>
          <a:blip r:embed="rId6"/>
          <a:stretch>
            <a:fillRect/>
          </a:stretch>
        </p:blipFill>
        <p:spPr>
          <a:xfrm>
            <a:off x="704167" y="861977"/>
            <a:ext cx="3523267" cy="3461610"/>
          </a:xfrm>
          <a:prstGeom prst="rect">
            <a:avLst/>
          </a:prstGeom>
        </p:spPr>
      </p:pic>
      <p:grpSp>
        <p:nvGrpSpPr>
          <p:cNvPr id="19" name="Group 18">
            <a:extLst>
              <a:ext uri="{FF2B5EF4-FFF2-40B4-BE49-F238E27FC236}">
                <a16:creationId xmlns:a16="http://schemas.microsoft.com/office/drawing/2014/main" id="{67034349-EB95-4DEC-941A-A5BEB23CC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46717"/>
            <a:ext cx="9176000" cy="493776"/>
            <a:chOff x="-18288" y="3128956"/>
            <a:chExt cx="12234672" cy="658368"/>
          </a:xfrm>
        </p:grpSpPr>
        <p:sp useBgFill="1">
          <p:nvSpPr>
            <p:cNvPr id="20" name="Rounded Rectangle 21">
              <a:extLst>
                <a:ext uri="{FF2B5EF4-FFF2-40B4-BE49-F238E27FC236}">
                  <a16:creationId xmlns:a16="http://schemas.microsoft.com/office/drawing/2014/main" id="{4ED14EF1-39B3-426A-842A-CEA137A65D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1" name="Picture 20">
              <a:extLst>
                <a:ext uri="{FF2B5EF4-FFF2-40B4-BE49-F238E27FC236}">
                  <a16:creationId xmlns:a16="http://schemas.microsoft.com/office/drawing/2014/main" id="{20BA46E3-54EA-491A-BDC2-C9A945118E5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22" name="Rounded Rectangle 27">
              <a:extLst>
                <a:ext uri="{FF2B5EF4-FFF2-40B4-BE49-F238E27FC236}">
                  <a16:creationId xmlns:a16="http://schemas.microsoft.com/office/drawing/2014/main" id="{BC6C1592-02CC-4EA4-9A0E-7BE7C1ED8B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srgbClr val="171717">
                  <a:alpha val="82745"/>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3" name="Picture 22">
              <a:extLst>
                <a:ext uri="{FF2B5EF4-FFF2-40B4-BE49-F238E27FC236}">
                  <a16:creationId xmlns:a16="http://schemas.microsoft.com/office/drawing/2014/main" id="{367E44A5-FAF8-4D81-90C9-CFD68F1A131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5" name="Rectangle 4">
            <a:extLst>
              <a:ext uri="{FF2B5EF4-FFF2-40B4-BE49-F238E27FC236}">
                <a16:creationId xmlns:a16="http://schemas.microsoft.com/office/drawing/2014/main" id="{F78FD022-CCA1-40AA-8BF5-25864EF13974}"/>
              </a:ext>
            </a:extLst>
          </p:cNvPr>
          <p:cNvSpPr/>
          <p:nvPr/>
        </p:nvSpPr>
        <p:spPr>
          <a:xfrm>
            <a:off x="4503580" y="2109415"/>
            <a:ext cx="3606885" cy="923330"/>
          </a:xfrm>
          <a:prstGeom prst="rect">
            <a:avLst/>
          </a:prstGeom>
          <a:noFill/>
        </p:spPr>
        <p:txBody>
          <a:bodyPr wrap="none" lIns="91440" tIns="45720" rIns="91440" bIns="45720">
            <a:spAutoFit/>
          </a:bodyPr>
          <a:lstStyle/>
          <a:p>
            <a:pPr algn="ctr"/>
            <a:r>
              <a:rPr lang="en-US" sz="4400" b="1" cap="none" spc="0" dirty="0">
                <a:ln w="0"/>
                <a:solidFill>
                  <a:schemeClr val="tx1"/>
                </a:solidFill>
                <a:effectLst>
                  <a:outerShdw blurRad="38100" dist="19050" dir="2700000" algn="tl" rotWithShape="0">
                    <a:schemeClr val="dk1">
                      <a:alpha val="40000"/>
                    </a:schemeClr>
                  </a:outerShdw>
                </a:effectLst>
              </a:rPr>
              <a:t>TAIL</a:t>
            </a:r>
            <a:r>
              <a:rPr lang="en-US" sz="5400" b="1" cap="none" spc="0" dirty="0">
                <a:ln w="0"/>
                <a:solidFill>
                  <a:schemeClr val="tx1"/>
                </a:solidFill>
                <a:effectLst>
                  <a:outerShdw blurRad="38100" dist="19050" dir="2700000" algn="tl" rotWithShape="0">
                    <a:schemeClr val="dk1">
                      <a:alpha val="40000"/>
                    </a:schemeClr>
                  </a:outerShdw>
                </a:effectLst>
              </a:rPr>
              <a:t> </a:t>
            </a:r>
            <a:r>
              <a:rPr lang="en-US" sz="4400" b="1" cap="none" spc="0" dirty="0">
                <a:ln w="0"/>
                <a:solidFill>
                  <a:schemeClr val="tx1"/>
                </a:solidFill>
                <a:effectLst>
                  <a:outerShdw blurRad="38100" dist="19050" dir="2700000" algn="tl" rotWithShape="0">
                    <a:schemeClr val="dk1">
                      <a:alpha val="40000"/>
                    </a:schemeClr>
                  </a:outerShdw>
                </a:effectLst>
              </a:rPr>
              <a:t>PLANE</a:t>
            </a:r>
            <a:endParaRPr lang="en-US" sz="54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36224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439"/>
        <p:cNvGrpSpPr/>
        <p:nvPr/>
      </p:nvGrpSpPr>
      <p:grpSpPr>
        <a:xfrm>
          <a:off x="0" y="0"/>
          <a:ext cx="0" cy="0"/>
          <a:chOff x="0" y="0"/>
          <a:chExt cx="0" cy="0"/>
        </a:xfrm>
      </p:grpSpPr>
      <p:grpSp>
        <p:nvGrpSpPr>
          <p:cNvPr id="20441" name="Google Shape;20441;p53"/>
          <p:cNvGrpSpPr/>
          <p:nvPr/>
        </p:nvGrpSpPr>
        <p:grpSpPr>
          <a:xfrm>
            <a:off x="1778223" y="1722375"/>
            <a:ext cx="303221" cy="303605"/>
            <a:chOff x="3639025" y="1722350"/>
            <a:chExt cx="1947467" cy="1949937"/>
          </a:xfrm>
        </p:grpSpPr>
        <p:sp>
          <p:nvSpPr>
            <p:cNvPr id="20442" name="Google Shape;20442;p53"/>
            <p:cNvSpPr/>
            <p:nvPr/>
          </p:nvSpPr>
          <p:spPr>
            <a:xfrm>
              <a:off x="3639025" y="1722350"/>
              <a:ext cx="1947467" cy="1949937"/>
            </a:xfrm>
            <a:custGeom>
              <a:avLst/>
              <a:gdLst/>
              <a:ahLst/>
              <a:cxnLst/>
              <a:rect l="l" t="t" r="r" b="b"/>
              <a:pathLst>
                <a:path w="26020" h="26053" extrusionOk="0">
                  <a:moveTo>
                    <a:pt x="4704" y="4604"/>
                  </a:moveTo>
                  <a:cubicBezTo>
                    <a:pt x="9341" y="0"/>
                    <a:pt x="16846" y="67"/>
                    <a:pt x="21416" y="4704"/>
                  </a:cubicBezTo>
                  <a:cubicBezTo>
                    <a:pt x="26020" y="9374"/>
                    <a:pt x="25953" y="16879"/>
                    <a:pt x="21316" y="21449"/>
                  </a:cubicBezTo>
                  <a:cubicBezTo>
                    <a:pt x="16646" y="26052"/>
                    <a:pt x="9141" y="25985"/>
                    <a:pt x="4571" y="21315"/>
                  </a:cubicBezTo>
                  <a:cubicBezTo>
                    <a:pt x="1" y="16679"/>
                    <a:pt x="34" y="9173"/>
                    <a:pt x="4704" y="46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3" name="Google Shape;20443;p53"/>
            <p:cNvGrpSpPr/>
            <p:nvPr/>
          </p:nvGrpSpPr>
          <p:grpSpPr>
            <a:xfrm>
              <a:off x="3756381" y="1782226"/>
              <a:ext cx="1625409" cy="1840132"/>
              <a:chOff x="3756381" y="1782226"/>
              <a:chExt cx="1625409" cy="1840132"/>
            </a:xfrm>
          </p:grpSpPr>
          <p:sp>
            <p:nvSpPr>
              <p:cNvPr id="20444" name="Google Shape;20444;p53"/>
              <p:cNvSpPr/>
              <p:nvPr/>
            </p:nvSpPr>
            <p:spPr>
              <a:xfrm>
                <a:off x="3771350" y="2955638"/>
                <a:ext cx="1288382" cy="666719"/>
              </a:xfrm>
              <a:custGeom>
                <a:avLst/>
                <a:gdLst/>
                <a:ahLst/>
                <a:cxnLst/>
                <a:rect l="l" t="t" r="r" b="b"/>
                <a:pathLst>
                  <a:path w="17214" h="8908" extrusionOk="0">
                    <a:moveTo>
                      <a:pt x="234" y="901"/>
                    </a:moveTo>
                    <a:cubicBezTo>
                      <a:pt x="1" y="234"/>
                      <a:pt x="1435" y="134"/>
                      <a:pt x="2002" y="67"/>
                    </a:cubicBezTo>
                    <a:cubicBezTo>
                      <a:pt x="2903" y="1"/>
                      <a:pt x="3804" y="201"/>
                      <a:pt x="4604" y="668"/>
                    </a:cubicBezTo>
                    <a:lnTo>
                      <a:pt x="5271" y="1101"/>
                    </a:lnTo>
                    <a:cubicBezTo>
                      <a:pt x="5505" y="1302"/>
                      <a:pt x="5705" y="1502"/>
                      <a:pt x="5872" y="1702"/>
                    </a:cubicBezTo>
                    <a:cubicBezTo>
                      <a:pt x="6305" y="2169"/>
                      <a:pt x="6772" y="2603"/>
                      <a:pt x="7306" y="2936"/>
                    </a:cubicBezTo>
                    <a:cubicBezTo>
                      <a:pt x="7907" y="3203"/>
                      <a:pt x="8540" y="3370"/>
                      <a:pt x="9207" y="3470"/>
                    </a:cubicBezTo>
                    <a:cubicBezTo>
                      <a:pt x="9508" y="3503"/>
                      <a:pt x="9808" y="3537"/>
                      <a:pt x="10141" y="3570"/>
                    </a:cubicBezTo>
                    <a:cubicBezTo>
                      <a:pt x="10442" y="3603"/>
                      <a:pt x="10842" y="3670"/>
                      <a:pt x="11176" y="3670"/>
                    </a:cubicBezTo>
                    <a:cubicBezTo>
                      <a:pt x="11843" y="3637"/>
                      <a:pt x="12510" y="3670"/>
                      <a:pt x="13177" y="3737"/>
                    </a:cubicBezTo>
                    <a:cubicBezTo>
                      <a:pt x="13777" y="3770"/>
                      <a:pt x="14378" y="3837"/>
                      <a:pt x="14978" y="3970"/>
                    </a:cubicBezTo>
                    <a:cubicBezTo>
                      <a:pt x="15545" y="4170"/>
                      <a:pt x="16012" y="4504"/>
                      <a:pt x="16346" y="4971"/>
                    </a:cubicBezTo>
                    <a:cubicBezTo>
                      <a:pt x="16546" y="5238"/>
                      <a:pt x="16713" y="5505"/>
                      <a:pt x="16846" y="5805"/>
                    </a:cubicBezTo>
                    <a:cubicBezTo>
                      <a:pt x="17046" y="6072"/>
                      <a:pt x="17180" y="6405"/>
                      <a:pt x="17213" y="6739"/>
                    </a:cubicBezTo>
                    <a:cubicBezTo>
                      <a:pt x="13811" y="8740"/>
                      <a:pt x="9674" y="8907"/>
                      <a:pt x="6105" y="7206"/>
                    </a:cubicBezTo>
                    <a:cubicBezTo>
                      <a:pt x="6105" y="7206"/>
                      <a:pt x="1602" y="5238"/>
                      <a:pt x="234" y="90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5" name="Google Shape;20445;p53"/>
              <p:cNvSpPr/>
              <p:nvPr/>
            </p:nvSpPr>
            <p:spPr>
              <a:xfrm>
                <a:off x="3756381" y="1782226"/>
                <a:ext cx="1625409" cy="933841"/>
              </a:xfrm>
              <a:custGeom>
                <a:avLst/>
                <a:gdLst/>
                <a:ahLst/>
                <a:cxnLst/>
                <a:rect l="l" t="t" r="r" b="b"/>
                <a:pathLst>
                  <a:path w="21717" h="12477" extrusionOk="0">
                    <a:moveTo>
                      <a:pt x="10341" y="434"/>
                    </a:moveTo>
                    <a:cubicBezTo>
                      <a:pt x="5438" y="901"/>
                      <a:pt x="1302" y="4371"/>
                      <a:pt x="1" y="9141"/>
                    </a:cubicBezTo>
                    <a:cubicBezTo>
                      <a:pt x="2903" y="7373"/>
                      <a:pt x="6605" y="9374"/>
                      <a:pt x="6906" y="9674"/>
                    </a:cubicBezTo>
                    <a:cubicBezTo>
                      <a:pt x="8507" y="11042"/>
                      <a:pt x="10508" y="11909"/>
                      <a:pt x="12610" y="12109"/>
                    </a:cubicBezTo>
                    <a:cubicBezTo>
                      <a:pt x="15912" y="12476"/>
                      <a:pt x="16946" y="8907"/>
                      <a:pt x="19748" y="7206"/>
                    </a:cubicBezTo>
                    <a:cubicBezTo>
                      <a:pt x="20349" y="6839"/>
                      <a:pt x="21016" y="6539"/>
                      <a:pt x="21716" y="6372"/>
                    </a:cubicBezTo>
                    <a:cubicBezTo>
                      <a:pt x="19415" y="2336"/>
                      <a:pt x="14978" y="1"/>
                      <a:pt x="10341" y="43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46" name="Google Shape;20446;p53"/>
            <p:cNvSpPr/>
            <p:nvPr/>
          </p:nvSpPr>
          <p:spPr>
            <a:xfrm>
              <a:off x="4889824" y="3532391"/>
              <a:ext cx="20058" cy="5015"/>
            </a:xfrm>
            <a:custGeom>
              <a:avLst/>
              <a:gdLst/>
              <a:ahLst/>
              <a:cxnLst/>
              <a:rect l="l" t="t" r="r" b="b"/>
              <a:pathLst>
                <a:path w="268" h="67" extrusionOk="0">
                  <a:moveTo>
                    <a:pt x="268" y="0"/>
                  </a:moveTo>
                  <a:lnTo>
                    <a:pt x="268" y="0"/>
                  </a:lnTo>
                  <a:lnTo>
                    <a:pt x="1" y="67"/>
                  </a:lnTo>
                  <a:close/>
                </a:path>
              </a:pathLst>
            </a:custGeom>
            <a:solidFill>
              <a:srgbClr val="FFC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7" name="Google Shape;20447;p53"/>
            <p:cNvGrpSpPr/>
            <p:nvPr/>
          </p:nvGrpSpPr>
          <p:grpSpPr>
            <a:xfrm>
              <a:off x="3806302" y="1827207"/>
              <a:ext cx="1692844" cy="1755181"/>
              <a:chOff x="3806302" y="1827207"/>
              <a:chExt cx="1692844" cy="1755181"/>
            </a:xfrm>
          </p:grpSpPr>
          <p:sp>
            <p:nvSpPr>
              <p:cNvPr id="20448" name="Google Shape;20448;p53"/>
              <p:cNvSpPr/>
              <p:nvPr/>
            </p:nvSpPr>
            <p:spPr>
              <a:xfrm>
                <a:off x="4600251" y="3025543"/>
                <a:ext cx="766562" cy="279696"/>
              </a:xfrm>
              <a:custGeom>
                <a:avLst/>
                <a:gdLst/>
                <a:ahLst/>
                <a:cxnLst/>
                <a:rect l="l" t="t" r="r" b="b"/>
                <a:pathLst>
                  <a:path w="10242" h="3737" extrusionOk="0">
                    <a:moveTo>
                      <a:pt x="9240" y="1168"/>
                    </a:moveTo>
                    <a:cubicBezTo>
                      <a:pt x="8840" y="901"/>
                      <a:pt x="8373" y="701"/>
                      <a:pt x="7973" y="468"/>
                    </a:cubicBezTo>
                    <a:cubicBezTo>
                      <a:pt x="7773" y="301"/>
                      <a:pt x="7573" y="201"/>
                      <a:pt x="7372" y="67"/>
                    </a:cubicBezTo>
                    <a:cubicBezTo>
                      <a:pt x="7172" y="1"/>
                      <a:pt x="6972" y="1"/>
                      <a:pt x="6739" y="34"/>
                    </a:cubicBezTo>
                    <a:cubicBezTo>
                      <a:pt x="6105" y="101"/>
                      <a:pt x="5504" y="101"/>
                      <a:pt x="4837" y="201"/>
                    </a:cubicBezTo>
                    <a:cubicBezTo>
                      <a:pt x="4604" y="201"/>
                      <a:pt x="4370" y="301"/>
                      <a:pt x="4170" y="434"/>
                    </a:cubicBezTo>
                    <a:cubicBezTo>
                      <a:pt x="4003" y="568"/>
                      <a:pt x="4037" y="735"/>
                      <a:pt x="3803" y="801"/>
                    </a:cubicBezTo>
                    <a:cubicBezTo>
                      <a:pt x="3570" y="835"/>
                      <a:pt x="3303" y="868"/>
                      <a:pt x="3069" y="868"/>
                    </a:cubicBezTo>
                    <a:cubicBezTo>
                      <a:pt x="2736" y="901"/>
                      <a:pt x="2369" y="868"/>
                      <a:pt x="2035" y="835"/>
                    </a:cubicBezTo>
                    <a:cubicBezTo>
                      <a:pt x="1668" y="801"/>
                      <a:pt x="1335" y="701"/>
                      <a:pt x="1001" y="568"/>
                    </a:cubicBezTo>
                    <a:cubicBezTo>
                      <a:pt x="868" y="501"/>
                      <a:pt x="134" y="167"/>
                      <a:pt x="34" y="368"/>
                    </a:cubicBezTo>
                    <a:cubicBezTo>
                      <a:pt x="0" y="501"/>
                      <a:pt x="334" y="801"/>
                      <a:pt x="401" y="835"/>
                    </a:cubicBezTo>
                    <a:cubicBezTo>
                      <a:pt x="634" y="1068"/>
                      <a:pt x="901" y="1268"/>
                      <a:pt x="1168" y="1402"/>
                    </a:cubicBezTo>
                    <a:cubicBezTo>
                      <a:pt x="1602" y="1602"/>
                      <a:pt x="2069" y="1735"/>
                      <a:pt x="2536" y="1769"/>
                    </a:cubicBezTo>
                    <a:cubicBezTo>
                      <a:pt x="3336" y="1869"/>
                      <a:pt x="4137" y="1935"/>
                      <a:pt x="4971" y="2035"/>
                    </a:cubicBezTo>
                    <a:cubicBezTo>
                      <a:pt x="5638" y="2069"/>
                      <a:pt x="6272" y="2236"/>
                      <a:pt x="6872" y="2469"/>
                    </a:cubicBezTo>
                    <a:cubicBezTo>
                      <a:pt x="7172" y="2569"/>
                      <a:pt x="7472" y="2636"/>
                      <a:pt x="7773" y="2803"/>
                    </a:cubicBezTo>
                    <a:cubicBezTo>
                      <a:pt x="8140" y="3070"/>
                      <a:pt x="8473" y="3370"/>
                      <a:pt x="8773" y="3737"/>
                    </a:cubicBezTo>
                    <a:cubicBezTo>
                      <a:pt x="9307" y="3136"/>
                      <a:pt x="9807" y="2502"/>
                      <a:pt x="10241" y="1802"/>
                    </a:cubicBezTo>
                    <a:cubicBezTo>
                      <a:pt x="10074" y="1702"/>
                      <a:pt x="9874" y="1535"/>
                      <a:pt x="9774" y="1468"/>
                    </a:cubicBezTo>
                    <a:cubicBezTo>
                      <a:pt x="9674" y="1402"/>
                      <a:pt x="9407" y="1268"/>
                      <a:pt x="9240" y="116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9" name="Google Shape;20449;p53"/>
              <p:cNvSpPr/>
              <p:nvPr/>
            </p:nvSpPr>
            <p:spPr>
              <a:xfrm>
                <a:off x="4807495" y="2783421"/>
                <a:ext cx="684083" cy="304619"/>
              </a:xfrm>
              <a:custGeom>
                <a:avLst/>
                <a:gdLst/>
                <a:ahLst/>
                <a:cxnLst/>
                <a:rect l="l" t="t" r="r" b="b"/>
                <a:pathLst>
                  <a:path w="9140" h="4070" extrusionOk="0">
                    <a:moveTo>
                      <a:pt x="6805" y="267"/>
                    </a:moveTo>
                    <a:cubicBezTo>
                      <a:pt x="6305" y="434"/>
                      <a:pt x="5804" y="734"/>
                      <a:pt x="5271" y="834"/>
                    </a:cubicBezTo>
                    <a:cubicBezTo>
                      <a:pt x="4303" y="967"/>
                      <a:pt x="3403" y="734"/>
                      <a:pt x="2435" y="667"/>
                    </a:cubicBezTo>
                    <a:cubicBezTo>
                      <a:pt x="2068" y="634"/>
                      <a:pt x="1735" y="600"/>
                      <a:pt x="1368" y="500"/>
                    </a:cubicBezTo>
                    <a:cubicBezTo>
                      <a:pt x="1001" y="400"/>
                      <a:pt x="334" y="0"/>
                      <a:pt x="0" y="100"/>
                    </a:cubicBezTo>
                    <a:cubicBezTo>
                      <a:pt x="134" y="167"/>
                      <a:pt x="267" y="267"/>
                      <a:pt x="400" y="334"/>
                    </a:cubicBezTo>
                    <a:cubicBezTo>
                      <a:pt x="967" y="767"/>
                      <a:pt x="1635" y="1034"/>
                      <a:pt x="2368" y="1067"/>
                    </a:cubicBezTo>
                    <a:cubicBezTo>
                      <a:pt x="3002" y="1034"/>
                      <a:pt x="3669" y="1201"/>
                      <a:pt x="4236" y="1534"/>
                    </a:cubicBezTo>
                    <a:cubicBezTo>
                      <a:pt x="4570" y="1701"/>
                      <a:pt x="4670" y="1935"/>
                      <a:pt x="4937" y="2202"/>
                    </a:cubicBezTo>
                    <a:cubicBezTo>
                      <a:pt x="5204" y="2402"/>
                      <a:pt x="5504" y="2569"/>
                      <a:pt x="5804" y="2702"/>
                    </a:cubicBezTo>
                    <a:cubicBezTo>
                      <a:pt x="6171" y="2869"/>
                      <a:pt x="6538" y="3002"/>
                      <a:pt x="6905" y="3202"/>
                    </a:cubicBezTo>
                    <a:cubicBezTo>
                      <a:pt x="7139" y="3336"/>
                      <a:pt x="7639" y="3869"/>
                      <a:pt x="8006" y="4070"/>
                    </a:cubicBezTo>
                    <a:cubicBezTo>
                      <a:pt x="8606" y="2869"/>
                      <a:pt x="8973" y="1568"/>
                      <a:pt x="9140" y="200"/>
                    </a:cubicBezTo>
                    <a:cubicBezTo>
                      <a:pt x="8373" y="100"/>
                      <a:pt x="7572" y="133"/>
                      <a:pt x="6805" y="267"/>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0" name="Google Shape;20450;p53"/>
              <p:cNvSpPr/>
              <p:nvPr/>
            </p:nvSpPr>
            <p:spPr>
              <a:xfrm>
                <a:off x="3806302" y="2176731"/>
                <a:ext cx="1692844" cy="526834"/>
              </a:xfrm>
              <a:custGeom>
                <a:avLst/>
                <a:gdLst/>
                <a:ahLst/>
                <a:cxnLst/>
                <a:rect l="l" t="t" r="r" b="b"/>
                <a:pathLst>
                  <a:path w="22618" h="7039" extrusionOk="0">
                    <a:moveTo>
                      <a:pt x="1535" y="1635"/>
                    </a:moveTo>
                    <a:cubicBezTo>
                      <a:pt x="2202" y="1501"/>
                      <a:pt x="2903" y="1535"/>
                      <a:pt x="3537" y="1668"/>
                    </a:cubicBezTo>
                    <a:cubicBezTo>
                      <a:pt x="4271" y="1868"/>
                      <a:pt x="4971" y="2168"/>
                      <a:pt x="5605" y="2535"/>
                    </a:cubicBezTo>
                    <a:cubicBezTo>
                      <a:pt x="6239" y="2902"/>
                      <a:pt x="6772" y="3369"/>
                      <a:pt x="7406" y="3770"/>
                    </a:cubicBezTo>
                    <a:cubicBezTo>
                      <a:pt x="8107" y="4203"/>
                      <a:pt x="8874" y="4570"/>
                      <a:pt x="9674" y="4770"/>
                    </a:cubicBezTo>
                    <a:cubicBezTo>
                      <a:pt x="10575" y="5004"/>
                      <a:pt x="11442" y="5104"/>
                      <a:pt x="12343" y="5137"/>
                    </a:cubicBezTo>
                    <a:cubicBezTo>
                      <a:pt x="13978" y="5071"/>
                      <a:pt x="15679" y="4604"/>
                      <a:pt x="17280" y="4870"/>
                    </a:cubicBezTo>
                    <a:cubicBezTo>
                      <a:pt x="19081" y="5204"/>
                      <a:pt x="21249" y="5704"/>
                      <a:pt x="22617" y="7039"/>
                    </a:cubicBezTo>
                    <a:cubicBezTo>
                      <a:pt x="22617" y="6672"/>
                      <a:pt x="22617" y="6271"/>
                      <a:pt x="22550" y="5871"/>
                    </a:cubicBezTo>
                    <a:cubicBezTo>
                      <a:pt x="22450" y="4804"/>
                      <a:pt x="22217" y="3736"/>
                      <a:pt x="21816" y="2736"/>
                    </a:cubicBezTo>
                    <a:cubicBezTo>
                      <a:pt x="21283" y="2502"/>
                      <a:pt x="20049" y="3670"/>
                      <a:pt x="19315" y="3836"/>
                    </a:cubicBezTo>
                    <a:cubicBezTo>
                      <a:pt x="18848" y="3970"/>
                      <a:pt x="18381" y="3970"/>
                      <a:pt x="17914" y="3836"/>
                    </a:cubicBezTo>
                    <a:cubicBezTo>
                      <a:pt x="17814" y="3803"/>
                      <a:pt x="17647" y="3670"/>
                      <a:pt x="17647" y="3536"/>
                    </a:cubicBezTo>
                    <a:cubicBezTo>
                      <a:pt x="17647" y="3269"/>
                      <a:pt x="17847" y="3403"/>
                      <a:pt x="17980" y="3236"/>
                    </a:cubicBezTo>
                    <a:cubicBezTo>
                      <a:pt x="18281" y="2836"/>
                      <a:pt x="17080" y="1935"/>
                      <a:pt x="16713" y="1802"/>
                    </a:cubicBezTo>
                    <a:cubicBezTo>
                      <a:pt x="15912" y="1401"/>
                      <a:pt x="15045" y="1101"/>
                      <a:pt x="14178" y="934"/>
                    </a:cubicBezTo>
                    <a:cubicBezTo>
                      <a:pt x="13477" y="901"/>
                      <a:pt x="12810" y="968"/>
                      <a:pt x="12176" y="1201"/>
                    </a:cubicBezTo>
                    <a:cubicBezTo>
                      <a:pt x="11376" y="1401"/>
                      <a:pt x="10542" y="1468"/>
                      <a:pt x="9741" y="1401"/>
                    </a:cubicBezTo>
                    <a:cubicBezTo>
                      <a:pt x="9241" y="1401"/>
                      <a:pt x="8774" y="1234"/>
                      <a:pt x="8340" y="1001"/>
                    </a:cubicBezTo>
                    <a:cubicBezTo>
                      <a:pt x="8073" y="801"/>
                      <a:pt x="7773" y="667"/>
                      <a:pt x="7440" y="567"/>
                    </a:cubicBezTo>
                    <a:cubicBezTo>
                      <a:pt x="6672" y="300"/>
                      <a:pt x="5838" y="200"/>
                      <a:pt x="5038" y="334"/>
                    </a:cubicBezTo>
                    <a:cubicBezTo>
                      <a:pt x="4237" y="467"/>
                      <a:pt x="3470" y="601"/>
                      <a:pt x="2703" y="267"/>
                    </a:cubicBezTo>
                    <a:cubicBezTo>
                      <a:pt x="2202" y="67"/>
                      <a:pt x="1702" y="0"/>
                      <a:pt x="1168" y="67"/>
                    </a:cubicBezTo>
                    <a:cubicBezTo>
                      <a:pt x="701" y="701"/>
                      <a:pt x="334" y="1368"/>
                      <a:pt x="1" y="2102"/>
                    </a:cubicBezTo>
                    <a:cubicBezTo>
                      <a:pt x="268" y="2135"/>
                      <a:pt x="1135" y="1635"/>
                      <a:pt x="1535" y="1635"/>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1" name="Google Shape;20451;p53"/>
              <p:cNvSpPr/>
              <p:nvPr/>
            </p:nvSpPr>
            <p:spPr>
              <a:xfrm>
                <a:off x="4080981" y="1827207"/>
                <a:ext cx="1083606" cy="329617"/>
              </a:xfrm>
              <a:custGeom>
                <a:avLst/>
                <a:gdLst/>
                <a:ahLst/>
                <a:cxnLst/>
                <a:rect l="l" t="t" r="r" b="b"/>
                <a:pathLst>
                  <a:path w="14478" h="4404" extrusionOk="0">
                    <a:moveTo>
                      <a:pt x="1501" y="3102"/>
                    </a:moveTo>
                    <a:cubicBezTo>
                      <a:pt x="2302" y="3536"/>
                      <a:pt x="3169" y="3603"/>
                      <a:pt x="4036" y="3870"/>
                    </a:cubicBezTo>
                    <a:cubicBezTo>
                      <a:pt x="4837" y="4103"/>
                      <a:pt x="5704" y="4103"/>
                      <a:pt x="6505" y="3836"/>
                    </a:cubicBezTo>
                    <a:cubicBezTo>
                      <a:pt x="6705" y="3703"/>
                      <a:pt x="6938" y="3636"/>
                      <a:pt x="7172" y="3569"/>
                    </a:cubicBezTo>
                    <a:cubicBezTo>
                      <a:pt x="7539" y="3536"/>
                      <a:pt x="7906" y="3536"/>
                      <a:pt x="8273" y="3603"/>
                    </a:cubicBezTo>
                    <a:cubicBezTo>
                      <a:pt x="8706" y="3670"/>
                      <a:pt x="9140" y="3770"/>
                      <a:pt x="9574" y="3903"/>
                    </a:cubicBezTo>
                    <a:cubicBezTo>
                      <a:pt x="10074" y="4036"/>
                      <a:pt x="10574" y="4103"/>
                      <a:pt x="11075" y="4237"/>
                    </a:cubicBezTo>
                    <a:cubicBezTo>
                      <a:pt x="11442" y="4370"/>
                      <a:pt x="11842" y="4403"/>
                      <a:pt x="12242" y="4303"/>
                    </a:cubicBezTo>
                    <a:cubicBezTo>
                      <a:pt x="12476" y="4237"/>
                      <a:pt x="12376" y="3970"/>
                      <a:pt x="12276" y="3770"/>
                    </a:cubicBezTo>
                    <a:cubicBezTo>
                      <a:pt x="12075" y="3436"/>
                      <a:pt x="11842" y="3136"/>
                      <a:pt x="11575" y="2869"/>
                    </a:cubicBezTo>
                    <a:cubicBezTo>
                      <a:pt x="11275" y="2602"/>
                      <a:pt x="10674" y="2502"/>
                      <a:pt x="10541" y="2068"/>
                    </a:cubicBezTo>
                    <a:cubicBezTo>
                      <a:pt x="10441" y="1768"/>
                      <a:pt x="10541" y="1568"/>
                      <a:pt x="10875" y="1601"/>
                    </a:cubicBezTo>
                    <a:cubicBezTo>
                      <a:pt x="11242" y="1635"/>
                      <a:pt x="11608" y="1701"/>
                      <a:pt x="11975" y="1802"/>
                    </a:cubicBezTo>
                    <a:cubicBezTo>
                      <a:pt x="12409" y="1902"/>
                      <a:pt x="12843" y="2035"/>
                      <a:pt x="13276" y="2168"/>
                    </a:cubicBezTo>
                    <a:cubicBezTo>
                      <a:pt x="13577" y="2235"/>
                      <a:pt x="14077" y="2269"/>
                      <a:pt x="14477" y="2369"/>
                    </a:cubicBezTo>
                    <a:cubicBezTo>
                      <a:pt x="12976" y="1168"/>
                      <a:pt x="11175" y="367"/>
                      <a:pt x="9307" y="0"/>
                    </a:cubicBezTo>
                    <a:cubicBezTo>
                      <a:pt x="9073" y="134"/>
                      <a:pt x="8840" y="367"/>
                      <a:pt x="8706" y="401"/>
                    </a:cubicBezTo>
                    <a:cubicBezTo>
                      <a:pt x="8440" y="534"/>
                      <a:pt x="8173" y="634"/>
                      <a:pt x="8106" y="968"/>
                    </a:cubicBezTo>
                    <a:cubicBezTo>
                      <a:pt x="8039" y="1234"/>
                      <a:pt x="8139" y="1535"/>
                      <a:pt x="8373" y="1735"/>
                    </a:cubicBezTo>
                    <a:cubicBezTo>
                      <a:pt x="8506" y="1835"/>
                      <a:pt x="8907" y="2068"/>
                      <a:pt x="8873" y="2269"/>
                    </a:cubicBezTo>
                    <a:cubicBezTo>
                      <a:pt x="8806" y="2702"/>
                      <a:pt x="7239" y="2335"/>
                      <a:pt x="6972" y="2269"/>
                    </a:cubicBezTo>
                    <a:cubicBezTo>
                      <a:pt x="6138" y="2168"/>
                      <a:pt x="5371" y="1935"/>
                      <a:pt x="4603" y="1568"/>
                    </a:cubicBezTo>
                    <a:cubicBezTo>
                      <a:pt x="4303" y="1435"/>
                      <a:pt x="4036" y="1268"/>
                      <a:pt x="3803" y="1034"/>
                    </a:cubicBezTo>
                    <a:cubicBezTo>
                      <a:pt x="3603" y="834"/>
                      <a:pt x="3436" y="634"/>
                      <a:pt x="3269" y="401"/>
                    </a:cubicBezTo>
                    <a:cubicBezTo>
                      <a:pt x="2102" y="801"/>
                      <a:pt x="1001" y="1368"/>
                      <a:pt x="0" y="2135"/>
                    </a:cubicBezTo>
                    <a:cubicBezTo>
                      <a:pt x="200" y="2469"/>
                      <a:pt x="1134" y="2902"/>
                      <a:pt x="1501" y="310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2" name="Google Shape;20452;p53"/>
              <p:cNvSpPr/>
              <p:nvPr/>
            </p:nvSpPr>
            <p:spPr>
              <a:xfrm>
                <a:off x="4637673" y="3360098"/>
                <a:ext cx="272211" cy="222290"/>
              </a:xfrm>
              <a:custGeom>
                <a:avLst/>
                <a:gdLst/>
                <a:ahLst/>
                <a:cxnLst/>
                <a:rect l="l" t="t" r="r" b="b"/>
                <a:pathLst>
                  <a:path w="3637" h="2970" extrusionOk="0">
                    <a:moveTo>
                      <a:pt x="1268" y="634"/>
                    </a:moveTo>
                    <a:cubicBezTo>
                      <a:pt x="1268" y="801"/>
                      <a:pt x="1402" y="1068"/>
                      <a:pt x="1235" y="1235"/>
                    </a:cubicBezTo>
                    <a:cubicBezTo>
                      <a:pt x="1035" y="1368"/>
                      <a:pt x="835" y="1135"/>
                      <a:pt x="668" y="1068"/>
                    </a:cubicBezTo>
                    <a:cubicBezTo>
                      <a:pt x="535" y="1001"/>
                      <a:pt x="168" y="868"/>
                      <a:pt x="34" y="1035"/>
                    </a:cubicBezTo>
                    <a:cubicBezTo>
                      <a:pt x="1" y="1235"/>
                      <a:pt x="1" y="1468"/>
                      <a:pt x="68" y="1668"/>
                    </a:cubicBezTo>
                    <a:cubicBezTo>
                      <a:pt x="168" y="2102"/>
                      <a:pt x="201" y="2969"/>
                      <a:pt x="635" y="2936"/>
                    </a:cubicBezTo>
                    <a:cubicBezTo>
                      <a:pt x="1569" y="2836"/>
                      <a:pt x="2469" y="2669"/>
                      <a:pt x="3337" y="2369"/>
                    </a:cubicBezTo>
                    <a:lnTo>
                      <a:pt x="3637" y="2269"/>
                    </a:lnTo>
                    <a:cubicBezTo>
                      <a:pt x="3236" y="1802"/>
                      <a:pt x="2769" y="1335"/>
                      <a:pt x="2302" y="935"/>
                    </a:cubicBezTo>
                    <a:cubicBezTo>
                      <a:pt x="2102" y="768"/>
                      <a:pt x="1335" y="1"/>
                      <a:pt x="1268" y="634"/>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20440;p53">
            <a:extLst>
              <a:ext uri="{FF2B5EF4-FFF2-40B4-BE49-F238E27FC236}">
                <a16:creationId xmlns:a16="http://schemas.microsoft.com/office/drawing/2014/main" id="{BB062FCD-E430-4A04-B24C-45BDDD084BA8}"/>
              </a:ext>
            </a:extLst>
          </p:cNvPr>
          <p:cNvSpPr txBox="1">
            <a:spLocks noGrp="1"/>
          </p:cNvSpPr>
          <p:nvPr>
            <p:ph type="title"/>
          </p:nvPr>
        </p:nvSpPr>
        <p:spPr>
          <a:xfrm>
            <a:off x="58366" y="0"/>
            <a:ext cx="9020783" cy="573088"/>
          </a:xfrm>
          <a:prstGeom prst="rect">
            <a:avLst/>
          </a:prstGeom>
        </p:spPr>
        <p:txBody>
          <a:bodyPr spcFirstLastPara="1" wrap="square" lIns="91425" tIns="91425" rIns="91425" bIns="91425" anchor="ctr" anchorCtr="0">
            <a:noAutofit/>
          </a:bodyPr>
          <a:lstStyle/>
          <a:p>
            <a:pPr algn="ctr"/>
            <a:r>
              <a:rPr lang="en" sz="2800" b="1" cap="none" spc="0" dirty="0">
                <a:ln/>
                <a:solidFill>
                  <a:schemeClr val="accent2">
                    <a:lumMod val="50000"/>
                  </a:schemeClr>
                </a:solidFill>
                <a:effectLst/>
                <a:latin typeface="Antique Olive Compact" panose="020B0904030504030204" pitchFamily="34" charset="0"/>
              </a:rPr>
              <a:t>ISOMETRIC &amp; ENGINEERING DRAWING</a:t>
            </a:r>
            <a:endParaRPr lang="en-IN" sz="28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4" name="Picture 3">
            <a:extLst>
              <a:ext uri="{FF2B5EF4-FFF2-40B4-BE49-F238E27FC236}">
                <a16:creationId xmlns:a16="http://schemas.microsoft.com/office/drawing/2014/main" id="{8914C53C-4667-4F01-A0C9-F022FEEF2E7F}"/>
              </a:ext>
            </a:extLst>
          </p:cNvPr>
          <p:cNvPicPr>
            <a:picLocks noChangeAspect="1"/>
          </p:cNvPicPr>
          <p:nvPr/>
        </p:nvPicPr>
        <p:blipFill>
          <a:blip r:embed="rId3"/>
          <a:stretch>
            <a:fillRect/>
          </a:stretch>
        </p:blipFill>
        <p:spPr>
          <a:xfrm>
            <a:off x="1034546" y="492981"/>
            <a:ext cx="7074908" cy="4532244"/>
          </a:xfrm>
          <a:prstGeom prst="rect">
            <a:avLst/>
          </a:prstGeom>
        </p:spPr>
      </p:pic>
    </p:spTree>
    <p:extLst>
      <p:ext uri="{BB962C8B-B14F-4D97-AF65-F5344CB8AC3E}">
        <p14:creationId xmlns:p14="http://schemas.microsoft.com/office/powerpoint/2010/main" val="2230243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497"/>
        <p:cNvGrpSpPr/>
        <p:nvPr/>
      </p:nvGrpSpPr>
      <p:grpSpPr>
        <a:xfrm>
          <a:off x="0" y="0"/>
          <a:ext cx="0" cy="0"/>
          <a:chOff x="0" y="0"/>
          <a:chExt cx="0" cy="0"/>
        </a:xfrm>
      </p:grpSpPr>
      <p:sp>
        <p:nvSpPr>
          <p:cNvPr id="20498" name="Google Shape;20498;p59"/>
          <p:cNvSpPr txBox="1">
            <a:spLocks noGrp="1"/>
          </p:cNvSpPr>
          <p:nvPr>
            <p:ph type="title"/>
          </p:nvPr>
        </p:nvSpPr>
        <p:spPr>
          <a:xfrm>
            <a:off x="713250" y="283862"/>
            <a:ext cx="7717500" cy="572700"/>
          </a:xfrm>
          <a:prstGeom prst="rect">
            <a:avLst/>
          </a:prstGeom>
        </p:spPr>
        <p:txBody>
          <a:bodyPr spcFirstLastPara="1" wrap="square" lIns="91425" tIns="91425" rIns="91425" bIns="91425" anchor="ctr" anchorCtr="0">
            <a:noAutofit/>
          </a:bodyPr>
          <a:lstStyle/>
          <a:p>
            <a:pPr algn="ctr"/>
            <a:r>
              <a:rPr lang="en" sz="3200" b="1" cap="none" spc="0" dirty="0">
                <a:ln/>
                <a:solidFill>
                  <a:schemeClr val="accent2">
                    <a:lumMod val="50000"/>
                  </a:schemeClr>
                </a:solidFill>
                <a:effectLst/>
                <a:latin typeface="Antique Olive Compact" panose="020B0904030504030204" pitchFamily="34" charset="0"/>
              </a:rPr>
              <a:t>TAIL PLANE</a:t>
            </a:r>
            <a:endParaRPr lang="en-IN" sz="32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0499" name="Google Shape;20499;p59"/>
          <p:cNvSpPr txBox="1"/>
          <p:nvPr/>
        </p:nvSpPr>
        <p:spPr>
          <a:xfrm>
            <a:off x="226141" y="1015077"/>
            <a:ext cx="8377084" cy="3293179"/>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2000" b="1" u="sng" dirty="0">
                <a:solidFill>
                  <a:srgbClr val="002060"/>
                </a:solidFill>
                <a:latin typeface="Times New Roman" panose="02020603050405020304" pitchFamily="18" charset="0"/>
                <a:ea typeface="Roboto"/>
                <a:cs typeface="Times New Roman" panose="02020603050405020304" pitchFamily="18" charset="0"/>
                <a:sym typeface="Roboto"/>
              </a:rPr>
              <a:t>About</a:t>
            </a:r>
            <a:endParaRPr sz="1800" b="1" u="sng" dirty="0">
              <a:solidFill>
                <a:srgbClr val="002060"/>
              </a:solidFill>
              <a:latin typeface="Times New Roman" panose="02020603050405020304" pitchFamily="18" charset="0"/>
              <a:ea typeface="Roboto"/>
              <a:cs typeface="Times New Roman" panose="02020603050405020304" pitchFamily="18" charset="0"/>
              <a:sym typeface="Roboto"/>
            </a:endParaRPr>
          </a:p>
          <a:p>
            <a:pPr marL="0" lvl="0" indent="0" algn="just" rtl="0">
              <a:spcBef>
                <a:spcPts val="0"/>
              </a:spcBef>
              <a:spcAft>
                <a:spcPts val="0"/>
              </a:spcAft>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A tailplane, also known as a horizontal stabiliser, is a small lifting surface located on the tail (empennage) behind the main lifting surfaces of a spaceship. The function of the tailplane is to provide stability and control.</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br>
              <a:rPr lang="en" sz="1600" b="1" dirty="0">
                <a:solidFill>
                  <a:schemeClr val="tx1"/>
                </a:solidFill>
                <a:latin typeface="Times New Roman" panose="02020603050405020304" pitchFamily="18" charset="0"/>
                <a:ea typeface="Roboto"/>
                <a:cs typeface="Times New Roman" panose="02020603050405020304" pitchFamily="18" charset="0"/>
                <a:sym typeface="Roboto"/>
              </a:rPr>
            </a:br>
            <a:r>
              <a:rPr lang="en" sz="2000" b="1" u="sng" dirty="0">
                <a:solidFill>
                  <a:srgbClr val="002060"/>
                </a:solidFill>
                <a:latin typeface="Times New Roman" panose="02020603050405020304" pitchFamily="18" charset="0"/>
                <a:ea typeface="Roboto"/>
                <a:cs typeface="Times New Roman" panose="02020603050405020304" pitchFamily="18" charset="0"/>
                <a:sym typeface="Roboto"/>
              </a:rPr>
              <a:t>Processes involved</a:t>
            </a:r>
            <a:endParaRPr sz="2000" b="1" u="sng" dirty="0">
              <a:solidFill>
                <a:srgbClr val="002060"/>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US" sz="1600" b="1" dirty="0">
                <a:solidFill>
                  <a:schemeClr val="tx1"/>
                </a:solidFill>
                <a:latin typeface="Times New Roman" panose="02020603050405020304" pitchFamily="18" charset="0"/>
                <a:ea typeface="Roboto"/>
                <a:cs typeface="Times New Roman" panose="02020603050405020304" pitchFamily="18" charset="0"/>
                <a:sym typeface="Roboto"/>
              </a:rPr>
              <a:t>Cutting</a:t>
            </a:r>
          </a:p>
          <a:p>
            <a:pPr marL="0" lvl="0" indent="0" algn="l" rtl="0">
              <a:spcBef>
                <a:spcPts val="0"/>
              </a:spcBef>
              <a:spcAft>
                <a:spcPts val="0"/>
              </a:spcAft>
              <a:buNone/>
            </a:pPr>
            <a:r>
              <a:rPr lang="en-US" sz="1600" b="1" dirty="0">
                <a:solidFill>
                  <a:schemeClr val="tx1"/>
                </a:solidFill>
                <a:latin typeface="Times New Roman" panose="02020603050405020304" pitchFamily="18" charset="0"/>
                <a:ea typeface="Roboto"/>
                <a:cs typeface="Times New Roman" panose="02020603050405020304" pitchFamily="18" charset="0"/>
                <a:sym typeface="Roboto"/>
              </a:rPr>
              <a:t>Surface Finishing</a:t>
            </a:r>
          </a:p>
          <a:p>
            <a:pPr marL="0" lvl="0" indent="0" algn="l" rtl="0">
              <a:spcBef>
                <a:spcPts val="0"/>
              </a:spcBef>
              <a:spcAft>
                <a:spcPts val="0"/>
              </a:spcAft>
              <a:buNone/>
            </a:pP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 sz="2000" b="1" u="sng" dirty="0">
                <a:solidFill>
                  <a:srgbClr val="002060"/>
                </a:solidFill>
                <a:latin typeface="Times New Roman" panose="02020603050405020304" pitchFamily="18" charset="0"/>
                <a:ea typeface="Roboto"/>
                <a:cs typeface="Times New Roman" panose="02020603050405020304" pitchFamily="18" charset="0"/>
                <a:sym typeface="Roboto"/>
              </a:rPr>
              <a:t>Materials required</a:t>
            </a:r>
            <a:endParaRPr sz="2000" b="1" u="sng" dirty="0">
              <a:solidFill>
                <a:srgbClr val="002060"/>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High-grade aluminum</a:t>
            </a:r>
            <a:br>
              <a:rPr lang="en" sz="1600" b="1" dirty="0">
                <a:solidFill>
                  <a:schemeClr val="tx1"/>
                </a:solidFill>
                <a:latin typeface="Times New Roman" panose="02020603050405020304" pitchFamily="18" charset="0"/>
                <a:ea typeface="Roboto"/>
                <a:cs typeface="Times New Roman" panose="02020603050405020304" pitchFamily="18" charset="0"/>
                <a:sym typeface="Roboto"/>
              </a:rPr>
            </a:br>
            <a:r>
              <a:rPr lang="en" sz="1600" b="1" dirty="0">
                <a:solidFill>
                  <a:schemeClr val="tx1"/>
                </a:solidFill>
                <a:latin typeface="Times New Roman" panose="02020603050405020304" pitchFamily="18" charset="0"/>
                <a:ea typeface="Roboto"/>
                <a:cs typeface="Times New Roman" panose="02020603050405020304" pitchFamily="18" charset="0"/>
                <a:sym typeface="Roboto"/>
              </a:rPr>
              <a:t>(for strength and durability)</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p:txBody>
      </p:sp>
    </p:spTree>
    <p:extLst>
      <p:ext uri="{BB962C8B-B14F-4D97-AF65-F5344CB8AC3E}">
        <p14:creationId xmlns:p14="http://schemas.microsoft.com/office/powerpoint/2010/main" val="980609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Shape 20515"/>
        <p:cNvGrpSpPr/>
        <p:nvPr/>
      </p:nvGrpSpPr>
      <p:grpSpPr>
        <a:xfrm>
          <a:off x="0" y="0"/>
          <a:ext cx="0" cy="0"/>
          <a:chOff x="0" y="0"/>
          <a:chExt cx="0" cy="0"/>
        </a:xfrm>
      </p:grpSpPr>
      <p:grpSp>
        <p:nvGrpSpPr>
          <p:cNvPr id="8" name="Group 7">
            <a:extLst>
              <a:ext uri="{FF2B5EF4-FFF2-40B4-BE49-F238E27FC236}">
                <a16:creationId xmlns:a16="http://schemas.microsoft.com/office/drawing/2014/main" id="{B77576E5-E7DB-46C7-B0D9-A0AB187873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2" y="0"/>
            <a:ext cx="9172471" cy="5142160"/>
            <a:chOff x="-15736" y="0"/>
            <a:chExt cx="12229962" cy="6856214"/>
          </a:xfrm>
        </p:grpSpPr>
        <p:pic>
          <p:nvPicPr>
            <p:cNvPr id="9" name="Picture 8">
              <a:extLst>
                <a:ext uri="{FF2B5EF4-FFF2-40B4-BE49-F238E27FC236}">
                  <a16:creationId xmlns:a16="http://schemas.microsoft.com/office/drawing/2014/main" id="{A2C244BC-AB19-460B-9A7B-5BAFE9DEAB0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C2D7728D-2CB0-4ADE-B6BF-4BA8ED772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A3E0EDB8-8162-4D16-9521-52415777B0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2" name="Picture 11">
              <a:extLst>
                <a:ext uri="{FF2B5EF4-FFF2-40B4-BE49-F238E27FC236}">
                  <a16:creationId xmlns:a16="http://schemas.microsoft.com/office/drawing/2014/main" id="{27060CB3-C139-4548-A73F-74689C9292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useBgFill="1">
        <p:nvSpPr>
          <p:cNvPr id="14" name="Rectangle 13">
            <a:extLst>
              <a:ext uri="{FF2B5EF4-FFF2-40B4-BE49-F238E27FC236}">
                <a16:creationId xmlns:a16="http://schemas.microsoft.com/office/drawing/2014/main" id="{DEB4B82D-A989-40D8-A457-F1D9C0345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4E99EC7-4ECA-46FD-A4EE-C28A8AC673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1802" y="21702"/>
            <a:ext cx="9141618" cy="5142161"/>
          </a:xfrm>
          <a:prstGeom prst="rect">
            <a:avLst/>
          </a:prstGeom>
        </p:spPr>
      </p:pic>
      <p:pic>
        <p:nvPicPr>
          <p:cNvPr id="3" name="Picture 2">
            <a:extLst>
              <a:ext uri="{FF2B5EF4-FFF2-40B4-BE49-F238E27FC236}">
                <a16:creationId xmlns:a16="http://schemas.microsoft.com/office/drawing/2014/main" id="{83F4C940-E6A5-4CE0-8A8F-3A6B1D36F01F}"/>
              </a:ext>
            </a:extLst>
          </p:cNvPr>
          <p:cNvPicPr>
            <a:picLocks noChangeAspect="1"/>
          </p:cNvPicPr>
          <p:nvPr/>
        </p:nvPicPr>
        <p:blipFill>
          <a:blip r:embed="rId6"/>
          <a:stretch>
            <a:fillRect/>
          </a:stretch>
        </p:blipFill>
        <p:spPr>
          <a:xfrm>
            <a:off x="354311" y="842836"/>
            <a:ext cx="4535742" cy="3313771"/>
          </a:xfrm>
          <a:prstGeom prst="rect">
            <a:avLst/>
          </a:prstGeom>
        </p:spPr>
      </p:pic>
      <p:grpSp>
        <p:nvGrpSpPr>
          <p:cNvPr id="18" name="Group 17">
            <a:extLst>
              <a:ext uri="{FF2B5EF4-FFF2-40B4-BE49-F238E27FC236}">
                <a16:creationId xmlns:a16="http://schemas.microsoft.com/office/drawing/2014/main" id="{67034349-EB95-4DEC-941A-A5BEB23CC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46717"/>
            <a:ext cx="9176000" cy="493776"/>
            <a:chOff x="-18288" y="3128956"/>
            <a:chExt cx="12234672" cy="658368"/>
          </a:xfrm>
        </p:grpSpPr>
        <p:sp useBgFill="1">
          <p:nvSpPr>
            <p:cNvPr id="19" name="Rounded Rectangle 21">
              <a:extLst>
                <a:ext uri="{FF2B5EF4-FFF2-40B4-BE49-F238E27FC236}">
                  <a16:creationId xmlns:a16="http://schemas.microsoft.com/office/drawing/2014/main" id="{4ED14EF1-39B3-426A-842A-CEA137A65D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0" name="Picture 19">
              <a:extLst>
                <a:ext uri="{FF2B5EF4-FFF2-40B4-BE49-F238E27FC236}">
                  <a16:creationId xmlns:a16="http://schemas.microsoft.com/office/drawing/2014/main" id="{20BA46E3-54EA-491A-BDC2-C9A945118E5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21" name="Rounded Rectangle 27">
              <a:extLst>
                <a:ext uri="{FF2B5EF4-FFF2-40B4-BE49-F238E27FC236}">
                  <a16:creationId xmlns:a16="http://schemas.microsoft.com/office/drawing/2014/main" id="{BC6C1592-02CC-4EA4-9A0E-7BE7C1ED8B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srgbClr val="171717">
                  <a:alpha val="82745"/>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2" name="Picture 21">
              <a:extLst>
                <a:ext uri="{FF2B5EF4-FFF2-40B4-BE49-F238E27FC236}">
                  <a16:creationId xmlns:a16="http://schemas.microsoft.com/office/drawing/2014/main" id="{367E44A5-FAF8-4D81-90C9-CFD68F1A131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4" name="Rectangle 3">
            <a:extLst>
              <a:ext uri="{FF2B5EF4-FFF2-40B4-BE49-F238E27FC236}">
                <a16:creationId xmlns:a16="http://schemas.microsoft.com/office/drawing/2014/main" id="{F829A7E8-A7E7-4796-A09D-CA846FA11DCD}"/>
              </a:ext>
            </a:extLst>
          </p:cNvPr>
          <p:cNvSpPr/>
          <p:nvPr/>
        </p:nvSpPr>
        <p:spPr>
          <a:xfrm>
            <a:off x="3987595" y="1957343"/>
            <a:ext cx="4799712" cy="2123658"/>
          </a:xfrm>
          <a:prstGeom prst="rect">
            <a:avLst/>
          </a:prstGeom>
          <a:noFill/>
        </p:spPr>
        <p:txBody>
          <a:bodyPr wrap="none" lIns="91440" tIns="45720" rIns="91440" bIns="45720">
            <a:spAutoFit/>
          </a:bodyPr>
          <a:lstStyle/>
          <a:p>
            <a:pPr algn="ctr"/>
            <a:r>
              <a:rPr lang="en-US" sz="4400" b="1" cap="none" spc="0" dirty="0">
                <a:ln w="0"/>
                <a:solidFill>
                  <a:schemeClr val="tx1"/>
                </a:solidFill>
                <a:effectLst>
                  <a:outerShdw blurRad="38100" dist="19050" dir="2700000" algn="tl" rotWithShape="0">
                    <a:schemeClr val="dk1">
                      <a:alpha val="40000"/>
                    </a:schemeClr>
                  </a:outerShdw>
                </a:effectLst>
              </a:rPr>
              <a:t>ORBITAL </a:t>
            </a:r>
          </a:p>
          <a:p>
            <a:pPr algn="ctr"/>
            <a:r>
              <a:rPr lang="en-US" sz="4400" b="1" cap="none" spc="0" dirty="0">
                <a:ln w="0"/>
                <a:solidFill>
                  <a:schemeClr val="tx1"/>
                </a:solidFill>
                <a:effectLst>
                  <a:outerShdw blurRad="38100" dist="19050" dir="2700000" algn="tl" rotWithShape="0">
                    <a:schemeClr val="dk1">
                      <a:alpha val="40000"/>
                    </a:schemeClr>
                  </a:outerShdw>
                </a:effectLst>
              </a:rPr>
              <a:t>MANEUVERING </a:t>
            </a:r>
          </a:p>
          <a:p>
            <a:pPr algn="ctr"/>
            <a:r>
              <a:rPr lang="en-US" sz="4400" b="1" cap="none" spc="0" dirty="0">
                <a:ln w="0"/>
                <a:solidFill>
                  <a:schemeClr val="tx1"/>
                </a:solidFill>
                <a:effectLst>
                  <a:outerShdw blurRad="38100" dist="19050" dir="2700000" algn="tl" rotWithShape="0">
                    <a:schemeClr val="dk1">
                      <a:alpha val="40000"/>
                    </a:schemeClr>
                  </a:outerShdw>
                </a:effectLst>
              </a:rPr>
              <a:t>SYSTEM</a:t>
            </a:r>
          </a:p>
        </p:txBody>
      </p:sp>
    </p:spTree>
    <p:extLst>
      <p:ext uri="{BB962C8B-B14F-4D97-AF65-F5344CB8AC3E}">
        <p14:creationId xmlns:p14="http://schemas.microsoft.com/office/powerpoint/2010/main" val="414775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Shape 20515"/>
        <p:cNvGrpSpPr/>
        <p:nvPr/>
      </p:nvGrpSpPr>
      <p:grpSpPr>
        <a:xfrm>
          <a:off x="0" y="0"/>
          <a:ext cx="0" cy="0"/>
          <a:chOff x="0" y="0"/>
          <a:chExt cx="0" cy="0"/>
        </a:xfrm>
      </p:grpSpPr>
      <p:grpSp>
        <p:nvGrpSpPr>
          <p:cNvPr id="54" name="Group 53">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2" y="0"/>
            <a:ext cx="9172471" cy="5142160"/>
            <a:chOff x="-15736" y="0"/>
            <a:chExt cx="12229962" cy="6856214"/>
          </a:xfrm>
        </p:grpSpPr>
        <p:pic>
          <p:nvPicPr>
            <p:cNvPr id="55" name="Picture 54">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6" name="Rectangle 55">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7" name="Picture 56">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8" name="Picture 57">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60" name="Straight Connector 59">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126" y="181609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62" name="Rectangle 61">
            <a:extLst>
              <a:ext uri="{FF2B5EF4-FFF2-40B4-BE49-F238E27FC236}">
                <a16:creationId xmlns:a16="http://schemas.microsoft.com/office/drawing/2014/main" id="{ED56E41F-B8E0-4D18-B554-FD40260DE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2DB31E17-E562-4F82-98D0-858C84120F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2" y="0"/>
            <a:ext cx="9172471" cy="5142160"/>
            <a:chOff x="-15736" y="0"/>
            <a:chExt cx="12229962" cy="6856214"/>
          </a:xfrm>
        </p:grpSpPr>
        <p:pic>
          <p:nvPicPr>
            <p:cNvPr id="65" name="Picture 64">
              <a:extLst>
                <a:ext uri="{FF2B5EF4-FFF2-40B4-BE49-F238E27FC236}">
                  <a16:creationId xmlns:a16="http://schemas.microsoft.com/office/drawing/2014/main" id="{58BF3B07-5EF6-4E5B-834E-C1398DB60AD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6" name="Rectangle 65">
              <a:extLst>
                <a:ext uri="{FF2B5EF4-FFF2-40B4-BE49-F238E27FC236}">
                  <a16:creationId xmlns:a16="http://schemas.microsoft.com/office/drawing/2014/main" id="{3DDA1859-D108-4C60-B38B-C85485AB3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67" name="Picture 66">
              <a:extLst>
                <a:ext uri="{FF2B5EF4-FFF2-40B4-BE49-F238E27FC236}">
                  <a16:creationId xmlns:a16="http://schemas.microsoft.com/office/drawing/2014/main" id="{E498EA77-084B-43CC-B94D-566F1D8E1EE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68" name="Picture 67">
              <a:extLst>
                <a:ext uri="{FF2B5EF4-FFF2-40B4-BE49-F238E27FC236}">
                  <a16:creationId xmlns:a16="http://schemas.microsoft.com/office/drawing/2014/main" id="{99B16D3F-47E8-419E-9C4E-ED6FC918FBB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Google Shape;19809;p43">
            <a:extLst>
              <a:ext uri="{FF2B5EF4-FFF2-40B4-BE49-F238E27FC236}">
                <a16:creationId xmlns:a16="http://schemas.microsoft.com/office/drawing/2014/main" id="{51BD400C-D2D7-4BE9-83B7-A2EB122DE100}"/>
              </a:ext>
            </a:extLst>
          </p:cNvPr>
          <p:cNvSpPr txBox="1">
            <a:spLocks noGrp="1"/>
          </p:cNvSpPr>
          <p:nvPr>
            <p:ph type="title"/>
          </p:nvPr>
        </p:nvSpPr>
        <p:spPr>
          <a:xfrm>
            <a:off x="5603367" y="838199"/>
            <a:ext cx="2989554" cy="977900"/>
          </a:xfrm>
          <a:prstGeom prst="rect">
            <a:avLst/>
          </a:prstGeom>
        </p:spPr>
        <p:txBody>
          <a:bodyPr spcFirstLastPara="1" vert="horz" lIns="91440" tIns="45720" rIns="91440" bIns="45720" rtlCol="0" anchor="ctr" anchorCtr="0">
            <a:normAutofit/>
          </a:bodyPr>
          <a:lstStyle/>
          <a:p>
            <a:pPr marL="0" lvl="0" indent="0" defTabSz="457200">
              <a:lnSpc>
                <a:spcPct val="90000"/>
              </a:lnSpc>
              <a:spcBef>
                <a:spcPct val="0"/>
              </a:spcBef>
              <a:spcAft>
                <a:spcPts val="0"/>
              </a:spcAft>
            </a:pPr>
            <a:r>
              <a:rPr lang="en-US" sz="3200" b="1" dirty="0">
                <a:solidFill>
                  <a:schemeClr val="accent2">
                    <a:lumMod val="50000"/>
                  </a:schemeClr>
                </a:solidFill>
              </a:rPr>
              <a:t>MOTIVATION</a:t>
            </a:r>
            <a:endParaRPr lang="en-US" sz="2800" b="1" dirty="0">
              <a:solidFill>
                <a:schemeClr val="accent2">
                  <a:lumMod val="50000"/>
                </a:schemeClr>
              </a:solidFill>
            </a:endParaRPr>
          </a:p>
        </p:txBody>
      </p:sp>
      <p:sp>
        <p:nvSpPr>
          <p:cNvPr id="70" name="Rectangle 69">
            <a:extLst>
              <a:ext uri="{FF2B5EF4-FFF2-40B4-BE49-F238E27FC236}">
                <a16:creationId xmlns:a16="http://schemas.microsoft.com/office/drawing/2014/main" id="{23E937B9-07EE-456A-A31C-41A8866E2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482" y="819150"/>
            <a:ext cx="4457015" cy="3386328"/>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B08AFB4-6538-4D8A-A98B-AE9349E8891E}"/>
              </a:ext>
            </a:extLst>
          </p:cNvPr>
          <p:cNvPicPr>
            <a:picLocks noChangeAspect="1"/>
          </p:cNvPicPr>
          <p:nvPr/>
        </p:nvPicPr>
        <p:blipFill>
          <a:blip r:embed="rId6"/>
          <a:stretch>
            <a:fillRect/>
          </a:stretch>
        </p:blipFill>
        <p:spPr>
          <a:xfrm>
            <a:off x="502578" y="644058"/>
            <a:ext cx="5054220" cy="3904086"/>
          </a:xfrm>
          <a:prstGeom prst="rect">
            <a:avLst/>
          </a:prstGeom>
        </p:spPr>
      </p:pic>
      <p:cxnSp>
        <p:nvCxnSpPr>
          <p:cNvPr id="72" name="Straight Connector 71">
            <a:extLst>
              <a:ext uri="{FF2B5EF4-FFF2-40B4-BE49-F238E27FC236}">
                <a16:creationId xmlns:a16="http://schemas.microsoft.com/office/drawing/2014/main" id="{FD2308B7-2829-44DD-B213-27EEBDED1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40066" y="1800479"/>
            <a:ext cx="2532381"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EE79B94D-9B8B-4AB8-9C33-4C4CC11278C8}"/>
              </a:ext>
            </a:extLst>
          </p:cNvPr>
          <p:cNvSpPr txBox="1"/>
          <p:nvPr/>
        </p:nvSpPr>
        <p:spPr>
          <a:xfrm>
            <a:off x="5641907" y="1833718"/>
            <a:ext cx="3043702" cy="3047996"/>
          </a:xfrm>
          <a:prstGeom prst="rect">
            <a:avLst/>
          </a:prstGeom>
        </p:spPr>
        <p:txBody>
          <a:bodyPr vert="horz" lIns="91440" tIns="45720" rIns="91440" bIns="45720" rtlCol="0" anchor="t">
            <a:normAutofit/>
          </a:bodyPr>
          <a:lstStyle/>
          <a:p>
            <a:pPr>
              <a:lnSpc>
                <a:spcPct val="90000"/>
              </a:lnSpc>
              <a:spcBef>
                <a:spcPct val="20000"/>
              </a:spcBef>
              <a:spcAft>
                <a:spcPts val="600"/>
              </a:spcAft>
              <a:buClr>
                <a:schemeClr val="accent1"/>
              </a:buClr>
              <a:buSzPct val="115000"/>
            </a:pPr>
            <a:r>
              <a:rPr lang="en-US" sz="1200" b="1" i="0" u="none" strike="noStrike" dirty="0">
                <a:solidFill>
                  <a:srgbClr val="262626"/>
                </a:solidFill>
                <a:latin typeface="Times New Roman" panose="02020603050405020304" pitchFamily="18" charset="0"/>
                <a:cs typeface="Times New Roman" panose="02020603050405020304" pitchFamily="18" charset="0"/>
              </a:rPr>
              <a:t>We came across this idea of a Design Spaceship, while trying to search for some innovative </a:t>
            </a:r>
            <a:r>
              <a:rPr lang="en-US" sz="1200" b="1" dirty="0">
                <a:solidFill>
                  <a:srgbClr val="262626"/>
                </a:solidFill>
                <a:latin typeface="Times New Roman" panose="02020603050405020304" pitchFamily="18" charset="0"/>
                <a:cs typeface="Times New Roman" panose="02020603050405020304" pitchFamily="18" charset="0"/>
              </a:rPr>
              <a:t>ideas </a:t>
            </a:r>
            <a:r>
              <a:rPr lang="en-US" sz="1200" b="1" i="0" u="none" strike="noStrike" dirty="0">
                <a:solidFill>
                  <a:srgbClr val="262626"/>
                </a:solidFill>
                <a:latin typeface="Times New Roman" panose="02020603050405020304" pitchFamily="18" charset="0"/>
                <a:cs typeface="Times New Roman" panose="02020603050405020304" pitchFamily="18" charset="0"/>
              </a:rPr>
              <a:t>for our TA201 </a:t>
            </a:r>
            <a:r>
              <a:rPr lang="en-US" sz="1200" b="1" dirty="0">
                <a:solidFill>
                  <a:srgbClr val="262626"/>
                </a:solidFill>
                <a:latin typeface="Times New Roman" panose="02020603050405020304" pitchFamily="18" charset="0"/>
                <a:cs typeface="Times New Roman" panose="02020603050405020304" pitchFamily="18" charset="0"/>
              </a:rPr>
              <a:t>project</a:t>
            </a:r>
            <a:r>
              <a:rPr lang="en-US" sz="1200" b="1" i="0" u="none" strike="noStrike" dirty="0">
                <a:solidFill>
                  <a:srgbClr val="262626"/>
                </a:solidFill>
                <a:latin typeface="Times New Roman" panose="02020603050405020304" pitchFamily="18" charset="0"/>
                <a:cs typeface="Times New Roman" panose="02020603050405020304" pitchFamily="18" charset="0"/>
              </a:rPr>
              <a:t>. We observed the model carefully and were extremely interested by the level of detailing which the original spaceship depicted. Thus, we decided to apply our knowledge of the subject in designing a model for the same.</a:t>
            </a:r>
            <a:endParaRPr lang="en-US" sz="1200" b="1" dirty="0">
              <a:solidFill>
                <a:srgbClr val="262626"/>
              </a:solidFill>
              <a:latin typeface="Times New Roman" panose="02020603050405020304" pitchFamily="18" charset="0"/>
              <a:cs typeface="Times New Roman" panose="02020603050405020304" pitchFamily="18" charset="0"/>
            </a:endParaRPr>
          </a:p>
          <a:p>
            <a:pPr>
              <a:lnSpc>
                <a:spcPct val="90000"/>
              </a:lnSpc>
              <a:spcBef>
                <a:spcPct val="20000"/>
              </a:spcBef>
              <a:spcAft>
                <a:spcPts val="600"/>
              </a:spcAft>
              <a:buClr>
                <a:schemeClr val="accent1"/>
              </a:buClr>
              <a:buSzPct val="115000"/>
            </a:pPr>
            <a:r>
              <a:rPr lang="en-US" sz="1200" b="1" i="0" u="none" strike="noStrike" dirty="0">
                <a:solidFill>
                  <a:srgbClr val="262626"/>
                </a:solidFill>
                <a:latin typeface="Times New Roman" panose="02020603050405020304" pitchFamily="18" charset="0"/>
                <a:cs typeface="Times New Roman" panose="02020603050405020304" pitchFamily="18" charset="0"/>
              </a:rPr>
              <a:t>We were intrigued by the capabilities of this masterpiece to survive in extreme conditions of outer space. We would be glad to work on an actual physical model, but in this online semester, our efforts are limited to a 3D model. We thus carry forward with this idea to explore the possibilities. </a:t>
            </a:r>
            <a:br>
              <a:rPr lang="en-US" sz="1200" b="1" dirty="0">
                <a:solidFill>
                  <a:srgbClr val="262626"/>
                </a:solidFill>
                <a:latin typeface="Times New Roman" panose="02020603050405020304" pitchFamily="18" charset="0"/>
                <a:cs typeface="Times New Roman" panose="02020603050405020304" pitchFamily="18" charset="0"/>
              </a:rPr>
            </a:br>
            <a:endParaRPr lang="en-US" sz="1200" b="1" dirty="0">
              <a:solidFill>
                <a:srgbClr val="26262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0470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439"/>
        <p:cNvGrpSpPr/>
        <p:nvPr/>
      </p:nvGrpSpPr>
      <p:grpSpPr>
        <a:xfrm>
          <a:off x="0" y="0"/>
          <a:ext cx="0" cy="0"/>
          <a:chOff x="0" y="0"/>
          <a:chExt cx="0" cy="0"/>
        </a:xfrm>
      </p:grpSpPr>
      <p:grpSp>
        <p:nvGrpSpPr>
          <p:cNvPr id="20441" name="Google Shape;20441;p53"/>
          <p:cNvGrpSpPr/>
          <p:nvPr/>
        </p:nvGrpSpPr>
        <p:grpSpPr>
          <a:xfrm>
            <a:off x="1778223" y="1722375"/>
            <a:ext cx="303221" cy="303605"/>
            <a:chOff x="3639025" y="1722350"/>
            <a:chExt cx="1947467" cy="1949937"/>
          </a:xfrm>
        </p:grpSpPr>
        <p:sp>
          <p:nvSpPr>
            <p:cNvPr id="20442" name="Google Shape;20442;p53"/>
            <p:cNvSpPr/>
            <p:nvPr/>
          </p:nvSpPr>
          <p:spPr>
            <a:xfrm>
              <a:off x="3639025" y="1722350"/>
              <a:ext cx="1947467" cy="1949937"/>
            </a:xfrm>
            <a:custGeom>
              <a:avLst/>
              <a:gdLst/>
              <a:ahLst/>
              <a:cxnLst/>
              <a:rect l="l" t="t" r="r" b="b"/>
              <a:pathLst>
                <a:path w="26020" h="26053" extrusionOk="0">
                  <a:moveTo>
                    <a:pt x="4704" y="4604"/>
                  </a:moveTo>
                  <a:cubicBezTo>
                    <a:pt x="9341" y="0"/>
                    <a:pt x="16846" y="67"/>
                    <a:pt x="21416" y="4704"/>
                  </a:cubicBezTo>
                  <a:cubicBezTo>
                    <a:pt x="26020" y="9374"/>
                    <a:pt x="25953" y="16879"/>
                    <a:pt x="21316" y="21449"/>
                  </a:cubicBezTo>
                  <a:cubicBezTo>
                    <a:pt x="16646" y="26052"/>
                    <a:pt x="9141" y="25985"/>
                    <a:pt x="4571" y="21315"/>
                  </a:cubicBezTo>
                  <a:cubicBezTo>
                    <a:pt x="1" y="16679"/>
                    <a:pt x="34" y="9173"/>
                    <a:pt x="4704" y="46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3" name="Google Shape;20443;p53"/>
            <p:cNvGrpSpPr/>
            <p:nvPr/>
          </p:nvGrpSpPr>
          <p:grpSpPr>
            <a:xfrm>
              <a:off x="3756381" y="1782226"/>
              <a:ext cx="1625409" cy="1840132"/>
              <a:chOff x="3756381" y="1782226"/>
              <a:chExt cx="1625409" cy="1840132"/>
            </a:xfrm>
          </p:grpSpPr>
          <p:sp>
            <p:nvSpPr>
              <p:cNvPr id="20444" name="Google Shape;20444;p53"/>
              <p:cNvSpPr/>
              <p:nvPr/>
            </p:nvSpPr>
            <p:spPr>
              <a:xfrm>
                <a:off x="3771350" y="2955638"/>
                <a:ext cx="1288382" cy="666719"/>
              </a:xfrm>
              <a:custGeom>
                <a:avLst/>
                <a:gdLst/>
                <a:ahLst/>
                <a:cxnLst/>
                <a:rect l="l" t="t" r="r" b="b"/>
                <a:pathLst>
                  <a:path w="17214" h="8908" extrusionOk="0">
                    <a:moveTo>
                      <a:pt x="234" y="901"/>
                    </a:moveTo>
                    <a:cubicBezTo>
                      <a:pt x="1" y="234"/>
                      <a:pt x="1435" y="134"/>
                      <a:pt x="2002" y="67"/>
                    </a:cubicBezTo>
                    <a:cubicBezTo>
                      <a:pt x="2903" y="1"/>
                      <a:pt x="3804" y="201"/>
                      <a:pt x="4604" y="668"/>
                    </a:cubicBezTo>
                    <a:lnTo>
                      <a:pt x="5271" y="1101"/>
                    </a:lnTo>
                    <a:cubicBezTo>
                      <a:pt x="5505" y="1302"/>
                      <a:pt x="5705" y="1502"/>
                      <a:pt x="5872" y="1702"/>
                    </a:cubicBezTo>
                    <a:cubicBezTo>
                      <a:pt x="6305" y="2169"/>
                      <a:pt x="6772" y="2603"/>
                      <a:pt x="7306" y="2936"/>
                    </a:cubicBezTo>
                    <a:cubicBezTo>
                      <a:pt x="7907" y="3203"/>
                      <a:pt x="8540" y="3370"/>
                      <a:pt x="9207" y="3470"/>
                    </a:cubicBezTo>
                    <a:cubicBezTo>
                      <a:pt x="9508" y="3503"/>
                      <a:pt x="9808" y="3537"/>
                      <a:pt x="10141" y="3570"/>
                    </a:cubicBezTo>
                    <a:cubicBezTo>
                      <a:pt x="10442" y="3603"/>
                      <a:pt x="10842" y="3670"/>
                      <a:pt x="11176" y="3670"/>
                    </a:cubicBezTo>
                    <a:cubicBezTo>
                      <a:pt x="11843" y="3637"/>
                      <a:pt x="12510" y="3670"/>
                      <a:pt x="13177" y="3737"/>
                    </a:cubicBezTo>
                    <a:cubicBezTo>
                      <a:pt x="13777" y="3770"/>
                      <a:pt x="14378" y="3837"/>
                      <a:pt x="14978" y="3970"/>
                    </a:cubicBezTo>
                    <a:cubicBezTo>
                      <a:pt x="15545" y="4170"/>
                      <a:pt x="16012" y="4504"/>
                      <a:pt x="16346" y="4971"/>
                    </a:cubicBezTo>
                    <a:cubicBezTo>
                      <a:pt x="16546" y="5238"/>
                      <a:pt x="16713" y="5505"/>
                      <a:pt x="16846" y="5805"/>
                    </a:cubicBezTo>
                    <a:cubicBezTo>
                      <a:pt x="17046" y="6072"/>
                      <a:pt x="17180" y="6405"/>
                      <a:pt x="17213" y="6739"/>
                    </a:cubicBezTo>
                    <a:cubicBezTo>
                      <a:pt x="13811" y="8740"/>
                      <a:pt x="9674" y="8907"/>
                      <a:pt x="6105" y="7206"/>
                    </a:cubicBezTo>
                    <a:cubicBezTo>
                      <a:pt x="6105" y="7206"/>
                      <a:pt x="1602" y="5238"/>
                      <a:pt x="234" y="90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5" name="Google Shape;20445;p53"/>
              <p:cNvSpPr/>
              <p:nvPr/>
            </p:nvSpPr>
            <p:spPr>
              <a:xfrm>
                <a:off x="3756381" y="1782226"/>
                <a:ext cx="1625409" cy="933841"/>
              </a:xfrm>
              <a:custGeom>
                <a:avLst/>
                <a:gdLst/>
                <a:ahLst/>
                <a:cxnLst/>
                <a:rect l="l" t="t" r="r" b="b"/>
                <a:pathLst>
                  <a:path w="21717" h="12477" extrusionOk="0">
                    <a:moveTo>
                      <a:pt x="10341" y="434"/>
                    </a:moveTo>
                    <a:cubicBezTo>
                      <a:pt x="5438" y="901"/>
                      <a:pt x="1302" y="4371"/>
                      <a:pt x="1" y="9141"/>
                    </a:cubicBezTo>
                    <a:cubicBezTo>
                      <a:pt x="2903" y="7373"/>
                      <a:pt x="6605" y="9374"/>
                      <a:pt x="6906" y="9674"/>
                    </a:cubicBezTo>
                    <a:cubicBezTo>
                      <a:pt x="8507" y="11042"/>
                      <a:pt x="10508" y="11909"/>
                      <a:pt x="12610" y="12109"/>
                    </a:cubicBezTo>
                    <a:cubicBezTo>
                      <a:pt x="15912" y="12476"/>
                      <a:pt x="16946" y="8907"/>
                      <a:pt x="19748" y="7206"/>
                    </a:cubicBezTo>
                    <a:cubicBezTo>
                      <a:pt x="20349" y="6839"/>
                      <a:pt x="21016" y="6539"/>
                      <a:pt x="21716" y="6372"/>
                    </a:cubicBezTo>
                    <a:cubicBezTo>
                      <a:pt x="19415" y="2336"/>
                      <a:pt x="14978" y="1"/>
                      <a:pt x="10341" y="43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46" name="Google Shape;20446;p53"/>
            <p:cNvSpPr/>
            <p:nvPr/>
          </p:nvSpPr>
          <p:spPr>
            <a:xfrm>
              <a:off x="4889824" y="3532391"/>
              <a:ext cx="20058" cy="5015"/>
            </a:xfrm>
            <a:custGeom>
              <a:avLst/>
              <a:gdLst/>
              <a:ahLst/>
              <a:cxnLst/>
              <a:rect l="l" t="t" r="r" b="b"/>
              <a:pathLst>
                <a:path w="268" h="67" extrusionOk="0">
                  <a:moveTo>
                    <a:pt x="268" y="0"/>
                  </a:moveTo>
                  <a:lnTo>
                    <a:pt x="268" y="0"/>
                  </a:lnTo>
                  <a:lnTo>
                    <a:pt x="1" y="67"/>
                  </a:lnTo>
                  <a:close/>
                </a:path>
              </a:pathLst>
            </a:custGeom>
            <a:solidFill>
              <a:srgbClr val="FFC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7" name="Google Shape;20447;p53"/>
            <p:cNvGrpSpPr/>
            <p:nvPr/>
          </p:nvGrpSpPr>
          <p:grpSpPr>
            <a:xfrm>
              <a:off x="3806302" y="1827207"/>
              <a:ext cx="1692844" cy="1755181"/>
              <a:chOff x="3806302" y="1827207"/>
              <a:chExt cx="1692844" cy="1755181"/>
            </a:xfrm>
          </p:grpSpPr>
          <p:sp>
            <p:nvSpPr>
              <p:cNvPr id="20448" name="Google Shape;20448;p53"/>
              <p:cNvSpPr/>
              <p:nvPr/>
            </p:nvSpPr>
            <p:spPr>
              <a:xfrm>
                <a:off x="4600251" y="3025543"/>
                <a:ext cx="766562" cy="279696"/>
              </a:xfrm>
              <a:custGeom>
                <a:avLst/>
                <a:gdLst/>
                <a:ahLst/>
                <a:cxnLst/>
                <a:rect l="l" t="t" r="r" b="b"/>
                <a:pathLst>
                  <a:path w="10242" h="3737" extrusionOk="0">
                    <a:moveTo>
                      <a:pt x="9240" y="1168"/>
                    </a:moveTo>
                    <a:cubicBezTo>
                      <a:pt x="8840" y="901"/>
                      <a:pt x="8373" y="701"/>
                      <a:pt x="7973" y="468"/>
                    </a:cubicBezTo>
                    <a:cubicBezTo>
                      <a:pt x="7773" y="301"/>
                      <a:pt x="7573" y="201"/>
                      <a:pt x="7372" y="67"/>
                    </a:cubicBezTo>
                    <a:cubicBezTo>
                      <a:pt x="7172" y="1"/>
                      <a:pt x="6972" y="1"/>
                      <a:pt x="6739" y="34"/>
                    </a:cubicBezTo>
                    <a:cubicBezTo>
                      <a:pt x="6105" y="101"/>
                      <a:pt x="5504" y="101"/>
                      <a:pt x="4837" y="201"/>
                    </a:cubicBezTo>
                    <a:cubicBezTo>
                      <a:pt x="4604" y="201"/>
                      <a:pt x="4370" y="301"/>
                      <a:pt x="4170" y="434"/>
                    </a:cubicBezTo>
                    <a:cubicBezTo>
                      <a:pt x="4003" y="568"/>
                      <a:pt x="4037" y="735"/>
                      <a:pt x="3803" y="801"/>
                    </a:cubicBezTo>
                    <a:cubicBezTo>
                      <a:pt x="3570" y="835"/>
                      <a:pt x="3303" y="868"/>
                      <a:pt x="3069" y="868"/>
                    </a:cubicBezTo>
                    <a:cubicBezTo>
                      <a:pt x="2736" y="901"/>
                      <a:pt x="2369" y="868"/>
                      <a:pt x="2035" y="835"/>
                    </a:cubicBezTo>
                    <a:cubicBezTo>
                      <a:pt x="1668" y="801"/>
                      <a:pt x="1335" y="701"/>
                      <a:pt x="1001" y="568"/>
                    </a:cubicBezTo>
                    <a:cubicBezTo>
                      <a:pt x="868" y="501"/>
                      <a:pt x="134" y="167"/>
                      <a:pt x="34" y="368"/>
                    </a:cubicBezTo>
                    <a:cubicBezTo>
                      <a:pt x="0" y="501"/>
                      <a:pt x="334" y="801"/>
                      <a:pt x="401" y="835"/>
                    </a:cubicBezTo>
                    <a:cubicBezTo>
                      <a:pt x="634" y="1068"/>
                      <a:pt x="901" y="1268"/>
                      <a:pt x="1168" y="1402"/>
                    </a:cubicBezTo>
                    <a:cubicBezTo>
                      <a:pt x="1602" y="1602"/>
                      <a:pt x="2069" y="1735"/>
                      <a:pt x="2536" y="1769"/>
                    </a:cubicBezTo>
                    <a:cubicBezTo>
                      <a:pt x="3336" y="1869"/>
                      <a:pt x="4137" y="1935"/>
                      <a:pt x="4971" y="2035"/>
                    </a:cubicBezTo>
                    <a:cubicBezTo>
                      <a:pt x="5638" y="2069"/>
                      <a:pt x="6272" y="2236"/>
                      <a:pt x="6872" y="2469"/>
                    </a:cubicBezTo>
                    <a:cubicBezTo>
                      <a:pt x="7172" y="2569"/>
                      <a:pt x="7472" y="2636"/>
                      <a:pt x="7773" y="2803"/>
                    </a:cubicBezTo>
                    <a:cubicBezTo>
                      <a:pt x="8140" y="3070"/>
                      <a:pt x="8473" y="3370"/>
                      <a:pt x="8773" y="3737"/>
                    </a:cubicBezTo>
                    <a:cubicBezTo>
                      <a:pt x="9307" y="3136"/>
                      <a:pt x="9807" y="2502"/>
                      <a:pt x="10241" y="1802"/>
                    </a:cubicBezTo>
                    <a:cubicBezTo>
                      <a:pt x="10074" y="1702"/>
                      <a:pt x="9874" y="1535"/>
                      <a:pt x="9774" y="1468"/>
                    </a:cubicBezTo>
                    <a:cubicBezTo>
                      <a:pt x="9674" y="1402"/>
                      <a:pt x="9407" y="1268"/>
                      <a:pt x="9240" y="1168"/>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9" name="Google Shape;20449;p53"/>
              <p:cNvSpPr/>
              <p:nvPr/>
            </p:nvSpPr>
            <p:spPr>
              <a:xfrm>
                <a:off x="4807495" y="2783421"/>
                <a:ext cx="684083" cy="304619"/>
              </a:xfrm>
              <a:custGeom>
                <a:avLst/>
                <a:gdLst/>
                <a:ahLst/>
                <a:cxnLst/>
                <a:rect l="l" t="t" r="r" b="b"/>
                <a:pathLst>
                  <a:path w="9140" h="4070" extrusionOk="0">
                    <a:moveTo>
                      <a:pt x="6805" y="267"/>
                    </a:moveTo>
                    <a:cubicBezTo>
                      <a:pt x="6305" y="434"/>
                      <a:pt x="5804" y="734"/>
                      <a:pt x="5271" y="834"/>
                    </a:cubicBezTo>
                    <a:cubicBezTo>
                      <a:pt x="4303" y="967"/>
                      <a:pt x="3403" y="734"/>
                      <a:pt x="2435" y="667"/>
                    </a:cubicBezTo>
                    <a:cubicBezTo>
                      <a:pt x="2068" y="634"/>
                      <a:pt x="1735" y="600"/>
                      <a:pt x="1368" y="500"/>
                    </a:cubicBezTo>
                    <a:cubicBezTo>
                      <a:pt x="1001" y="400"/>
                      <a:pt x="334" y="0"/>
                      <a:pt x="0" y="100"/>
                    </a:cubicBezTo>
                    <a:cubicBezTo>
                      <a:pt x="134" y="167"/>
                      <a:pt x="267" y="267"/>
                      <a:pt x="400" y="334"/>
                    </a:cubicBezTo>
                    <a:cubicBezTo>
                      <a:pt x="967" y="767"/>
                      <a:pt x="1635" y="1034"/>
                      <a:pt x="2368" y="1067"/>
                    </a:cubicBezTo>
                    <a:cubicBezTo>
                      <a:pt x="3002" y="1034"/>
                      <a:pt x="3669" y="1201"/>
                      <a:pt x="4236" y="1534"/>
                    </a:cubicBezTo>
                    <a:cubicBezTo>
                      <a:pt x="4570" y="1701"/>
                      <a:pt x="4670" y="1935"/>
                      <a:pt x="4937" y="2202"/>
                    </a:cubicBezTo>
                    <a:cubicBezTo>
                      <a:pt x="5204" y="2402"/>
                      <a:pt x="5504" y="2569"/>
                      <a:pt x="5804" y="2702"/>
                    </a:cubicBezTo>
                    <a:cubicBezTo>
                      <a:pt x="6171" y="2869"/>
                      <a:pt x="6538" y="3002"/>
                      <a:pt x="6905" y="3202"/>
                    </a:cubicBezTo>
                    <a:cubicBezTo>
                      <a:pt x="7139" y="3336"/>
                      <a:pt x="7639" y="3869"/>
                      <a:pt x="8006" y="4070"/>
                    </a:cubicBezTo>
                    <a:cubicBezTo>
                      <a:pt x="8606" y="2869"/>
                      <a:pt x="8973" y="1568"/>
                      <a:pt x="9140" y="200"/>
                    </a:cubicBezTo>
                    <a:cubicBezTo>
                      <a:pt x="8373" y="100"/>
                      <a:pt x="7572" y="133"/>
                      <a:pt x="6805" y="267"/>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0" name="Google Shape;20450;p53"/>
              <p:cNvSpPr/>
              <p:nvPr/>
            </p:nvSpPr>
            <p:spPr>
              <a:xfrm>
                <a:off x="3806302" y="2176731"/>
                <a:ext cx="1692844" cy="526834"/>
              </a:xfrm>
              <a:custGeom>
                <a:avLst/>
                <a:gdLst/>
                <a:ahLst/>
                <a:cxnLst/>
                <a:rect l="l" t="t" r="r" b="b"/>
                <a:pathLst>
                  <a:path w="22618" h="7039" extrusionOk="0">
                    <a:moveTo>
                      <a:pt x="1535" y="1635"/>
                    </a:moveTo>
                    <a:cubicBezTo>
                      <a:pt x="2202" y="1501"/>
                      <a:pt x="2903" y="1535"/>
                      <a:pt x="3537" y="1668"/>
                    </a:cubicBezTo>
                    <a:cubicBezTo>
                      <a:pt x="4271" y="1868"/>
                      <a:pt x="4971" y="2168"/>
                      <a:pt x="5605" y="2535"/>
                    </a:cubicBezTo>
                    <a:cubicBezTo>
                      <a:pt x="6239" y="2902"/>
                      <a:pt x="6772" y="3369"/>
                      <a:pt x="7406" y="3770"/>
                    </a:cubicBezTo>
                    <a:cubicBezTo>
                      <a:pt x="8107" y="4203"/>
                      <a:pt x="8874" y="4570"/>
                      <a:pt x="9674" y="4770"/>
                    </a:cubicBezTo>
                    <a:cubicBezTo>
                      <a:pt x="10575" y="5004"/>
                      <a:pt x="11442" y="5104"/>
                      <a:pt x="12343" y="5137"/>
                    </a:cubicBezTo>
                    <a:cubicBezTo>
                      <a:pt x="13978" y="5071"/>
                      <a:pt x="15679" y="4604"/>
                      <a:pt x="17280" y="4870"/>
                    </a:cubicBezTo>
                    <a:cubicBezTo>
                      <a:pt x="19081" y="5204"/>
                      <a:pt x="21249" y="5704"/>
                      <a:pt x="22617" y="7039"/>
                    </a:cubicBezTo>
                    <a:cubicBezTo>
                      <a:pt x="22617" y="6672"/>
                      <a:pt x="22617" y="6271"/>
                      <a:pt x="22550" y="5871"/>
                    </a:cubicBezTo>
                    <a:cubicBezTo>
                      <a:pt x="22450" y="4804"/>
                      <a:pt x="22217" y="3736"/>
                      <a:pt x="21816" y="2736"/>
                    </a:cubicBezTo>
                    <a:cubicBezTo>
                      <a:pt x="21283" y="2502"/>
                      <a:pt x="20049" y="3670"/>
                      <a:pt x="19315" y="3836"/>
                    </a:cubicBezTo>
                    <a:cubicBezTo>
                      <a:pt x="18848" y="3970"/>
                      <a:pt x="18381" y="3970"/>
                      <a:pt x="17914" y="3836"/>
                    </a:cubicBezTo>
                    <a:cubicBezTo>
                      <a:pt x="17814" y="3803"/>
                      <a:pt x="17647" y="3670"/>
                      <a:pt x="17647" y="3536"/>
                    </a:cubicBezTo>
                    <a:cubicBezTo>
                      <a:pt x="17647" y="3269"/>
                      <a:pt x="17847" y="3403"/>
                      <a:pt x="17980" y="3236"/>
                    </a:cubicBezTo>
                    <a:cubicBezTo>
                      <a:pt x="18281" y="2836"/>
                      <a:pt x="17080" y="1935"/>
                      <a:pt x="16713" y="1802"/>
                    </a:cubicBezTo>
                    <a:cubicBezTo>
                      <a:pt x="15912" y="1401"/>
                      <a:pt x="15045" y="1101"/>
                      <a:pt x="14178" y="934"/>
                    </a:cubicBezTo>
                    <a:cubicBezTo>
                      <a:pt x="13477" y="901"/>
                      <a:pt x="12810" y="968"/>
                      <a:pt x="12176" y="1201"/>
                    </a:cubicBezTo>
                    <a:cubicBezTo>
                      <a:pt x="11376" y="1401"/>
                      <a:pt x="10542" y="1468"/>
                      <a:pt x="9741" y="1401"/>
                    </a:cubicBezTo>
                    <a:cubicBezTo>
                      <a:pt x="9241" y="1401"/>
                      <a:pt x="8774" y="1234"/>
                      <a:pt x="8340" y="1001"/>
                    </a:cubicBezTo>
                    <a:cubicBezTo>
                      <a:pt x="8073" y="801"/>
                      <a:pt x="7773" y="667"/>
                      <a:pt x="7440" y="567"/>
                    </a:cubicBezTo>
                    <a:cubicBezTo>
                      <a:pt x="6672" y="300"/>
                      <a:pt x="5838" y="200"/>
                      <a:pt x="5038" y="334"/>
                    </a:cubicBezTo>
                    <a:cubicBezTo>
                      <a:pt x="4237" y="467"/>
                      <a:pt x="3470" y="601"/>
                      <a:pt x="2703" y="267"/>
                    </a:cubicBezTo>
                    <a:cubicBezTo>
                      <a:pt x="2202" y="67"/>
                      <a:pt x="1702" y="0"/>
                      <a:pt x="1168" y="67"/>
                    </a:cubicBezTo>
                    <a:cubicBezTo>
                      <a:pt x="701" y="701"/>
                      <a:pt x="334" y="1368"/>
                      <a:pt x="1" y="2102"/>
                    </a:cubicBezTo>
                    <a:cubicBezTo>
                      <a:pt x="268" y="2135"/>
                      <a:pt x="1135" y="1635"/>
                      <a:pt x="1535" y="1635"/>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1" name="Google Shape;20451;p53"/>
              <p:cNvSpPr/>
              <p:nvPr/>
            </p:nvSpPr>
            <p:spPr>
              <a:xfrm>
                <a:off x="4080981" y="1827207"/>
                <a:ext cx="1083606" cy="329617"/>
              </a:xfrm>
              <a:custGeom>
                <a:avLst/>
                <a:gdLst/>
                <a:ahLst/>
                <a:cxnLst/>
                <a:rect l="l" t="t" r="r" b="b"/>
                <a:pathLst>
                  <a:path w="14478" h="4404" extrusionOk="0">
                    <a:moveTo>
                      <a:pt x="1501" y="3102"/>
                    </a:moveTo>
                    <a:cubicBezTo>
                      <a:pt x="2302" y="3536"/>
                      <a:pt x="3169" y="3603"/>
                      <a:pt x="4036" y="3870"/>
                    </a:cubicBezTo>
                    <a:cubicBezTo>
                      <a:pt x="4837" y="4103"/>
                      <a:pt x="5704" y="4103"/>
                      <a:pt x="6505" y="3836"/>
                    </a:cubicBezTo>
                    <a:cubicBezTo>
                      <a:pt x="6705" y="3703"/>
                      <a:pt x="6938" y="3636"/>
                      <a:pt x="7172" y="3569"/>
                    </a:cubicBezTo>
                    <a:cubicBezTo>
                      <a:pt x="7539" y="3536"/>
                      <a:pt x="7906" y="3536"/>
                      <a:pt x="8273" y="3603"/>
                    </a:cubicBezTo>
                    <a:cubicBezTo>
                      <a:pt x="8706" y="3670"/>
                      <a:pt x="9140" y="3770"/>
                      <a:pt x="9574" y="3903"/>
                    </a:cubicBezTo>
                    <a:cubicBezTo>
                      <a:pt x="10074" y="4036"/>
                      <a:pt x="10574" y="4103"/>
                      <a:pt x="11075" y="4237"/>
                    </a:cubicBezTo>
                    <a:cubicBezTo>
                      <a:pt x="11442" y="4370"/>
                      <a:pt x="11842" y="4403"/>
                      <a:pt x="12242" y="4303"/>
                    </a:cubicBezTo>
                    <a:cubicBezTo>
                      <a:pt x="12476" y="4237"/>
                      <a:pt x="12376" y="3970"/>
                      <a:pt x="12276" y="3770"/>
                    </a:cubicBezTo>
                    <a:cubicBezTo>
                      <a:pt x="12075" y="3436"/>
                      <a:pt x="11842" y="3136"/>
                      <a:pt x="11575" y="2869"/>
                    </a:cubicBezTo>
                    <a:cubicBezTo>
                      <a:pt x="11275" y="2602"/>
                      <a:pt x="10674" y="2502"/>
                      <a:pt x="10541" y="2068"/>
                    </a:cubicBezTo>
                    <a:cubicBezTo>
                      <a:pt x="10441" y="1768"/>
                      <a:pt x="10541" y="1568"/>
                      <a:pt x="10875" y="1601"/>
                    </a:cubicBezTo>
                    <a:cubicBezTo>
                      <a:pt x="11242" y="1635"/>
                      <a:pt x="11608" y="1701"/>
                      <a:pt x="11975" y="1802"/>
                    </a:cubicBezTo>
                    <a:cubicBezTo>
                      <a:pt x="12409" y="1902"/>
                      <a:pt x="12843" y="2035"/>
                      <a:pt x="13276" y="2168"/>
                    </a:cubicBezTo>
                    <a:cubicBezTo>
                      <a:pt x="13577" y="2235"/>
                      <a:pt x="14077" y="2269"/>
                      <a:pt x="14477" y="2369"/>
                    </a:cubicBezTo>
                    <a:cubicBezTo>
                      <a:pt x="12976" y="1168"/>
                      <a:pt x="11175" y="367"/>
                      <a:pt x="9307" y="0"/>
                    </a:cubicBezTo>
                    <a:cubicBezTo>
                      <a:pt x="9073" y="134"/>
                      <a:pt x="8840" y="367"/>
                      <a:pt x="8706" y="401"/>
                    </a:cubicBezTo>
                    <a:cubicBezTo>
                      <a:pt x="8440" y="534"/>
                      <a:pt x="8173" y="634"/>
                      <a:pt x="8106" y="968"/>
                    </a:cubicBezTo>
                    <a:cubicBezTo>
                      <a:pt x="8039" y="1234"/>
                      <a:pt x="8139" y="1535"/>
                      <a:pt x="8373" y="1735"/>
                    </a:cubicBezTo>
                    <a:cubicBezTo>
                      <a:pt x="8506" y="1835"/>
                      <a:pt x="8907" y="2068"/>
                      <a:pt x="8873" y="2269"/>
                    </a:cubicBezTo>
                    <a:cubicBezTo>
                      <a:pt x="8806" y="2702"/>
                      <a:pt x="7239" y="2335"/>
                      <a:pt x="6972" y="2269"/>
                    </a:cubicBezTo>
                    <a:cubicBezTo>
                      <a:pt x="6138" y="2168"/>
                      <a:pt x="5371" y="1935"/>
                      <a:pt x="4603" y="1568"/>
                    </a:cubicBezTo>
                    <a:cubicBezTo>
                      <a:pt x="4303" y="1435"/>
                      <a:pt x="4036" y="1268"/>
                      <a:pt x="3803" y="1034"/>
                    </a:cubicBezTo>
                    <a:cubicBezTo>
                      <a:pt x="3603" y="834"/>
                      <a:pt x="3436" y="634"/>
                      <a:pt x="3269" y="401"/>
                    </a:cubicBezTo>
                    <a:cubicBezTo>
                      <a:pt x="2102" y="801"/>
                      <a:pt x="1001" y="1368"/>
                      <a:pt x="0" y="2135"/>
                    </a:cubicBezTo>
                    <a:cubicBezTo>
                      <a:pt x="200" y="2469"/>
                      <a:pt x="1134" y="2902"/>
                      <a:pt x="1501" y="3102"/>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2" name="Google Shape;20452;p53"/>
              <p:cNvSpPr/>
              <p:nvPr/>
            </p:nvSpPr>
            <p:spPr>
              <a:xfrm>
                <a:off x="4637673" y="3360098"/>
                <a:ext cx="272211" cy="222290"/>
              </a:xfrm>
              <a:custGeom>
                <a:avLst/>
                <a:gdLst/>
                <a:ahLst/>
                <a:cxnLst/>
                <a:rect l="l" t="t" r="r" b="b"/>
                <a:pathLst>
                  <a:path w="3637" h="2970" extrusionOk="0">
                    <a:moveTo>
                      <a:pt x="1268" y="634"/>
                    </a:moveTo>
                    <a:cubicBezTo>
                      <a:pt x="1268" y="801"/>
                      <a:pt x="1402" y="1068"/>
                      <a:pt x="1235" y="1235"/>
                    </a:cubicBezTo>
                    <a:cubicBezTo>
                      <a:pt x="1035" y="1368"/>
                      <a:pt x="835" y="1135"/>
                      <a:pt x="668" y="1068"/>
                    </a:cubicBezTo>
                    <a:cubicBezTo>
                      <a:pt x="535" y="1001"/>
                      <a:pt x="168" y="868"/>
                      <a:pt x="34" y="1035"/>
                    </a:cubicBezTo>
                    <a:cubicBezTo>
                      <a:pt x="1" y="1235"/>
                      <a:pt x="1" y="1468"/>
                      <a:pt x="68" y="1668"/>
                    </a:cubicBezTo>
                    <a:cubicBezTo>
                      <a:pt x="168" y="2102"/>
                      <a:pt x="201" y="2969"/>
                      <a:pt x="635" y="2936"/>
                    </a:cubicBezTo>
                    <a:cubicBezTo>
                      <a:pt x="1569" y="2836"/>
                      <a:pt x="2469" y="2669"/>
                      <a:pt x="3337" y="2369"/>
                    </a:cubicBezTo>
                    <a:lnTo>
                      <a:pt x="3637" y="2269"/>
                    </a:lnTo>
                    <a:cubicBezTo>
                      <a:pt x="3236" y="1802"/>
                      <a:pt x="2769" y="1335"/>
                      <a:pt x="2302" y="935"/>
                    </a:cubicBezTo>
                    <a:cubicBezTo>
                      <a:pt x="2102" y="768"/>
                      <a:pt x="1335" y="1"/>
                      <a:pt x="1268" y="634"/>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 name="Google Shape;20440;p53">
            <a:extLst>
              <a:ext uri="{FF2B5EF4-FFF2-40B4-BE49-F238E27FC236}">
                <a16:creationId xmlns:a16="http://schemas.microsoft.com/office/drawing/2014/main" id="{2C0CB6AA-C17F-46DB-9DC6-E385D6F7D7CF}"/>
              </a:ext>
            </a:extLst>
          </p:cNvPr>
          <p:cNvSpPr txBox="1">
            <a:spLocks noGrp="1"/>
          </p:cNvSpPr>
          <p:nvPr>
            <p:ph type="title"/>
          </p:nvPr>
        </p:nvSpPr>
        <p:spPr>
          <a:xfrm>
            <a:off x="64851" y="0"/>
            <a:ext cx="9027267" cy="573088"/>
          </a:xfrm>
          <a:prstGeom prst="rect">
            <a:avLst/>
          </a:prstGeom>
        </p:spPr>
        <p:txBody>
          <a:bodyPr spcFirstLastPara="1" wrap="square" lIns="91425" tIns="91425" rIns="91425" bIns="91425" anchor="ctr" anchorCtr="0">
            <a:noAutofit/>
          </a:bodyPr>
          <a:lstStyle/>
          <a:p>
            <a:pPr algn="ctr"/>
            <a:r>
              <a:rPr lang="en" sz="2800" b="1" cap="none" spc="0" dirty="0">
                <a:ln/>
                <a:solidFill>
                  <a:schemeClr val="accent2">
                    <a:lumMod val="50000"/>
                  </a:schemeClr>
                </a:solidFill>
                <a:effectLst/>
                <a:latin typeface="Antique Olive Compact" panose="020B0904030504030204" pitchFamily="34" charset="0"/>
              </a:rPr>
              <a:t>ISOMETRIC &amp; ENGINEERING DRAWING</a:t>
            </a:r>
            <a:endParaRPr lang="en-IN" sz="28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4" name="Picture 3">
            <a:extLst>
              <a:ext uri="{FF2B5EF4-FFF2-40B4-BE49-F238E27FC236}">
                <a16:creationId xmlns:a16="http://schemas.microsoft.com/office/drawing/2014/main" id="{EDECDEC2-275A-415C-9861-C0F9479CE3EE}"/>
              </a:ext>
            </a:extLst>
          </p:cNvPr>
          <p:cNvPicPr>
            <a:picLocks noChangeAspect="1"/>
          </p:cNvPicPr>
          <p:nvPr/>
        </p:nvPicPr>
        <p:blipFill>
          <a:blip r:embed="rId3"/>
          <a:stretch>
            <a:fillRect/>
          </a:stretch>
        </p:blipFill>
        <p:spPr>
          <a:xfrm>
            <a:off x="1431230" y="485030"/>
            <a:ext cx="6281540" cy="4594860"/>
          </a:xfrm>
          <a:prstGeom prst="rect">
            <a:avLst/>
          </a:prstGeom>
        </p:spPr>
      </p:pic>
    </p:spTree>
    <p:extLst>
      <p:ext uri="{BB962C8B-B14F-4D97-AF65-F5344CB8AC3E}">
        <p14:creationId xmlns:p14="http://schemas.microsoft.com/office/powerpoint/2010/main" val="73224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509"/>
        <p:cNvGrpSpPr/>
        <p:nvPr/>
      </p:nvGrpSpPr>
      <p:grpSpPr>
        <a:xfrm>
          <a:off x="0" y="0"/>
          <a:ext cx="0" cy="0"/>
          <a:chOff x="0" y="0"/>
          <a:chExt cx="0" cy="0"/>
        </a:xfrm>
      </p:grpSpPr>
      <p:sp>
        <p:nvSpPr>
          <p:cNvPr id="20510" name="Google Shape;20510;p61"/>
          <p:cNvSpPr txBox="1">
            <a:spLocks noGrp="1"/>
          </p:cNvSpPr>
          <p:nvPr>
            <p:ph type="title"/>
          </p:nvPr>
        </p:nvSpPr>
        <p:spPr>
          <a:xfrm>
            <a:off x="556018" y="172042"/>
            <a:ext cx="8078387" cy="572700"/>
          </a:xfrm>
          <a:prstGeom prst="rect">
            <a:avLst/>
          </a:prstGeom>
        </p:spPr>
        <p:txBody>
          <a:bodyPr spcFirstLastPara="1" wrap="square" lIns="91425" tIns="91425" rIns="91425" bIns="91425" anchor="ctr" anchorCtr="0">
            <a:noAutofit/>
          </a:bodyPr>
          <a:lstStyle/>
          <a:p>
            <a:r>
              <a:rPr lang="en" sz="3200" b="1" dirty="0">
                <a:ln/>
                <a:solidFill>
                  <a:schemeClr val="accent2">
                    <a:lumMod val="50000"/>
                  </a:schemeClr>
                </a:solidFill>
                <a:latin typeface="Antique Olive Compact" panose="020B0904030504030204" pitchFamily="34" charset="0"/>
              </a:rPr>
              <a:t>ORBITAL MANEUVERING SYSTEM</a:t>
            </a:r>
            <a:endParaRPr b="1" dirty="0"/>
          </a:p>
        </p:txBody>
      </p:sp>
      <p:sp>
        <p:nvSpPr>
          <p:cNvPr id="20511" name="Google Shape;20511;p61"/>
          <p:cNvSpPr txBox="1"/>
          <p:nvPr/>
        </p:nvSpPr>
        <p:spPr>
          <a:xfrm>
            <a:off x="329125" y="1058347"/>
            <a:ext cx="8485749" cy="353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u="sng" dirty="0">
                <a:solidFill>
                  <a:srgbClr val="002060"/>
                </a:solidFill>
                <a:latin typeface="Times New Roman" panose="02020603050405020304" pitchFamily="18" charset="0"/>
                <a:ea typeface="Roboto"/>
                <a:cs typeface="Times New Roman" panose="02020603050405020304" pitchFamily="18" charset="0"/>
                <a:sym typeface="Roboto"/>
              </a:rPr>
              <a:t>About</a:t>
            </a:r>
            <a:endParaRPr sz="2000" b="1" u="sng" dirty="0">
              <a:solidFill>
                <a:srgbClr val="002060"/>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The orbital maneuvering system provides the thrust for orbit insertion, orbit circularization, orbit transfer, rendezvous, deorbit, abort to orbit and abort once around.</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br>
              <a:rPr lang="en" sz="1600" b="1" dirty="0">
                <a:solidFill>
                  <a:schemeClr val="tx1"/>
                </a:solidFill>
                <a:latin typeface="Times New Roman" panose="02020603050405020304" pitchFamily="18" charset="0"/>
                <a:ea typeface="Roboto"/>
                <a:cs typeface="Times New Roman" panose="02020603050405020304" pitchFamily="18" charset="0"/>
                <a:sym typeface="Roboto"/>
              </a:rPr>
            </a:br>
            <a:r>
              <a:rPr lang="en" sz="2000" b="1" u="sng" dirty="0">
                <a:solidFill>
                  <a:srgbClr val="002060"/>
                </a:solidFill>
                <a:latin typeface="Times New Roman" panose="02020603050405020304" pitchFamily="18" charset="0"/>
                <a:ea typeface="Roboto"/>
                <a:cs typeface="Times New Roman" panose="02020603050405020304" pitchFamily="18" charset="0"/>
                <a:sym typeface="Roboto"/>
              </a:rPr>
              <a:t>Processes involved</a:t>
            </a:r>
            <a:endParaRPr sz="2000" b="1" u="sng" dirty="0">
              <a:solidFill>
                <a:srgbClr val="002060"/>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Clr>
                <a:schemeClr val="dk1"/>
              </a:buClr>
              <a:buSzPts val="1100"/>
              <a:buFont typeface="Arial"/>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Cutting</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Clr>
                <a:schemeClr val="dk1"/>
              </a:buClr>
              <a:buSzPts val="1100"/>
              <a:buFont typeface="Arial"/>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Welding</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Surface Finishing</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br>
              <a:rPr lang="en" sz="1600" b="1" dirty="0">
                <a:solidFill>
                  <a:schemeClr val="tx1"/>
                </a:solidFill>
                <a:latin typeface="Times New Roman" panose="02020603050405020304" pitchFamily="18" charset="0"/>
                <a:ea typeface="Roboto"/>
                <a:cs typeface="Times New Roman" panose="02020603050405020304" pitchFamily="18" charset="0"/>
                <a:sym typeface="Roboto"/>
              </a:rPr>
            </a:br>
            <a:r>
              <a:rPr lang="en" sz="2000" b="1" u="sng" dirty="0">
                <a:solidFill>
                  <a:srgbClr val="002060"/>
                </a:solidFill>
                <a:latin typeface="Times New Roman" panose="02020603050405020304" pitchFamily="18" charset="0"/>
                <a:ea typeface="Roboto"/>
                <a:cs typeface="Times New Roman" panose="02020603050405020304" pitchFamily="18" charset="0"/>
                <a:sym typeface="Roboto"/>
              </a:rPr>
              <a:t>Materials required</a:t>
            </a:r>
            <a:endParaRPr sz="2000" b="1" u="sng" dirty="0">
              <a:solidFill>
                <a:srgbClr val="002060"/>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Clr>
                <a:schemeClr val="dk1"/>
              </a:buClr>
              <a:buSzPts val="1100"/>
              <a:buFont typeface="Arial"/>
              <a:buNone/>
            </a:pPr>
            <a:r>
              <a:rPr lang="en" sz="1600" b="1" dirty="0">
                <a:solidFill>
                  <a:schemeClr val="tx1"/>
                </a:solidFill>
                <a:latin typeface="Times New Roman" panose="02020603050405020304" pitchFamily="18" charset="0"/>
                <a:ea typeface="Roboto"/>
                <a:cs typeface="Times New Roman" panose="02020603050405020304" pitchFamily="18" charset="0"/>
                <a:sym typeface="Roboto"/>
              </a:rPr>
              <a:t>Aluminium  </a:t>
            </a:r>
            <a:br>
              <a:rPr lang="en" sz="1600" b="1" dirty="0">
                <a:solidFill>
                  <a:schemeClr val="tx1"/>
                </a:solidFill>
                <a:latin typeface="Times New Roman" panose="02020603050405020304" pitchFamily="18" charset="0"/>
                <a:ea typeface="Roboto"/>
                <a:cs typeface="Times New Roman" panose="02020603050405020304" pitchFamily="18" charset="0"/>
                <a:sym typeface="Roboto"/>
              </a:rPr>
            </a:br>
            <a:r>
              <a:rPr lang="en" sz="1600" b="1" dirty="0">
                <a:solidFill>
                  <a:schemeClr val="tx1"/>
                </a:solidFill>
                <a:latin typeface="Times New Roman" panose="02020603050405020304" pitchFamily="18" charset="0"/>
                <a:ea typeface="Roboto"/>
                <a:cs typeface="Times New Roman" panose="02020603050405020304" pitchFamily="18" charset="0"/>
                <a:sym typeface="Roboto"/>
              </a:rPr>
              <a:t>Carbon fibre/carbon composite </a:t>
            </a:r>
            <a:br>
              <a:rPr lang="en" sz="1600" b="1" dirty="0">
                <a:solidFill>
                  <a:schemeClr val="tx1"/>
                </a:solidFill>
                <a:latin typeface="Times New Roman" panose="02020603050405020304" pitchFamily="18" charset="0"/>
                <a:ea typeface="Roboto"/>
                <a:cs typeface="Times New Roman" panose="02020603050405020304" pitchFamily="18" charset="0"/>
                <a:sym typeface="Roboto"/>
              </a:rPr>
            </a:br>
            <a:r>
              <a:rPr lang="en" sz="1600" b="1" dirty="0">
                <a:solidFill>
                  <a:schemeClr val="tx1"/>
                </a:solidFill>
                <a:latin typeface="Times New Roman" panose="02020603050405020304" pitchFamily="18" charset="0"/>
                <a:ea typeface="Roboto"/>
                <a:cs typeface="Times New Roman" panose="02020603050405020304" pitchFamily="18" charset="0"/>
                <a:sym typeface="Roboto"/>
              </a:rPr>
              <a:t>(These materials are used because of their lightness and strength)</a:t>
            </a:r>
            <a:endParaRPr sz="1600" b="1" dirty="0">
              <a:solidFill>
                <a:schemeClr val="tx1"/>
              </a:solidFill>
              <a:latin typeface="Times New Roman" panose="02020603050405020304" pitchFamily="18" charset="0"/>
              <a:ea typeface="Roboto"/>
              <a:cs typeface="Times New Roman" panose="02020603050405020304" pitchFamily="18" charset="0"/>
              <a:sym typeface="Roboto"/>
            </a:endParaRPr>
          </a:p>
        </p:txBody>
      </p:sp>
    </p:spTree>
    <p:extLst>
      <p:ext uri="{BB962C8B-B14F-4D97-AF65-F5344CB8AC3E}">
        <p14:creationId xmlns:p14="http://schemas.microsoft.com/office/powerpoint/2010/main" val="3758061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Shape 20515"/>
        <p:cNvGrpSpPr/>
        <p:nvPr/>
      </p:nvGrpSpPr>
      <p:grpSpPr>
        <a:xfrm>
          <a:off x="0" y="0"/>
          <a:ext cx="0" cy="0"/>
          <a:chOff x="0" y="0"/>
          <a:chExt cx="0" cy="0"/>
        </a:xfrm>
      </p:grpSpPr>
      <p:grpSp>
        <p:nvGrpSpPr>
          <p:cNvPr id="9"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700" y="0"/>
            <a:ext cx="9173369" cy="5142160"/>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1755C732-3264-4614-8316-41F754837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9C7C6ED-4EA1-4532-A820-59A8ADEEE0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339"/>
            <a:ext cx="9172471" cy="5142161"/>
            <a:chOff x="-15736" y="0"/>
            <a:chExt cx="12229962" cy="6856214"/>
          </a:xfrm>
        </p:grpSpPr>
        <p:pic>
          <p:nvPicPr>
            <p:cNvPr id="20" name="Picture 19">
              <a:extLst>
                <a:ext uri="{FF2B5EF4-FFF2-40B4-BE49-F238E27FC236}">
                  <a16:creationId xmlns:a16="http://schemas.microsoft.com/office/drawing/2014/main" id="{3A197BB7-B689-4B37-8BE2-FC23F6ED649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8">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Rectangle 20">
              <a:extLst>
                <a:ext uri="{FF2B5EF4-FFF2-40B4-BE49-F238E27FC236}">
                  <a16:creationId xmlns:a16="http://schemas.microsoft.com/office/drawing/2014/main" id="{E93E4556-7891-471E-B9B7-A38508C759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6F9C6176-D87B-4D8F-8BC3-FE6DF55C4ED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9">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3" name="Picture 22">
              <a:extLst>
                <a:ext uri="{FF2B5EF4-FFF2-40B4-BE49-F238E27FC236}">
                  <a16:creationId xmlns:a16="http://schemas.microsoft.com/office/drawing/2014/main" id="{B838BA48-DDFB-46B3-9EF6-031C91D279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9">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4" name="TextBox 3">
            <a:extLst>
              <a:ext uri="{FF2B5EF4-FFF2-40B4-BE49-F238E27FC236}">
                <a16:creationId xmlns:a16="http://schemas.microsoft.com/office/drawing/2014/main" id="{7B419FAE-52AB-4733-98A1-3DFF8C4E519E}"/>
              </a:ext>
            </a:extLst>
          </p:cNvPr>
          <p:cNvSpPr txBox="1"/>
          <p:nvPr/>
        </p:nvSpPr>
        <p:spPr>
          <a:xfrm>
            <a:off x="826964" y="3303639"/>
            <a:ext cx="7492258" cy="79105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000" b="1" spc="0" dirty="0">
                <a:ln w="3175" cmpd="sng">
                  <a:noFill/>
                </a:ln>
                <a:solidFill>
                  <a:schemeClr val="accent2">
                    <a:lumMod val="50000"/>
                  </a:schemeClr>
                </a:solidFill>
                <a:latin typeface="+mj-lt"/>
                <a:ea typeface="+mj-ea"/>
                <a:cs typeface="+mj-cs"/>
              </a:rPr>
              <a:t>MODEL ANIMATION</a:t>
            </a:r>
          </a:p>
        </p:txBody>
      </p:sp>
      <p:sp>
        <p:nvSpPr>
          <p:cNvPr id="25" name="Rectangle 24">
            <a:extLst>
              <a:ext uri="{FF2B5EF4-FFF2-40B4-BE49-F238E27FC236}">
                <a16:creationId xmlns:a16="http://schemas.microsoft.com/office/drawing/2014/main" id="{4AD786D6-2C42-45AF-888B-F2038C4D0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483" y="819150"/>
            <a:ext cx="7499739" cy="2346259"/>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video">
            <a:hlinkClick r:id="" action="ppaction://media"/>
            <a:extLst>
              <a:ext uri="{FF2B5EF4-FFF2-40B4-BE49-F238E27FC236}">
                <a16:creationId xmlns:a16="http://schemas.microsoft.com/office/drawing/2014/main" id="{F51CD888-542F-4912-AFA5-4545B59E9657}"/>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815782" y="866001"/>
            <a:ext cx="4895120" cy="2166090"/>
          </a:xfrm>
          <a:prstGeom prst="rect">
            <a:avLst/>
          </a:prstGeom>
        </p:spPr>
      </p:pic>
      <p:cxnSp>
        <p:nvCxnSpPr>
          <p:cNvPr id="27" name="Straight Connector 26">
            <a:extLst>
              <a:ext uri="{FF2B5EF4-FFF2-40B4-BE49-F238E27FC236}">
                <a16:creationId xmlns:a16="http://schemas.microsoft.com/office/drawing/2014/main" id="{B8D6659D-FA60-4C6D-A9F6-063E294AA1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3836" y="4125940"/>
            <a:ext cx="7202795"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176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Shape 20515"/>
        <p:cNvGrpSpPr/>
        <p:nvPr/>
      </p:nvGrpSpPr>
      <p:grpSpPr>
        <a:xfrm>
          <a:off x="0" y="0"/>
          <a:ext cx="0" cy="0"/>
          <a:chOff x="0" y="0"/>
          <a:chExt cx="0" cy="0"/>
        </a:xfrm>
      </p:grpSpPr>
      <p:grpSp>
        <p:nvGrpSpPr>
          <p:cNvPr id="9"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700" y="0"/>
            <a:ext cx="9173369" cy="5142160"/>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1755C732-3264-4614-8316-41F754837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9C7C6ED-4EA1-4532-A820-59A8ADEEE0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339"/>
            <a:ext cx="9172471" cy="5142161"/>
            <a:chOff x="-15736" y="0"/>
            <a:chExt cx="12229962" cy="6856214"/>
          </a:xfrm>
        </p:grpSpPr>
        <p:pic>
          <p:nvPicPr>
            <p:cNvPr id="20" name="Picture 19">
              <a:extLst>
                <a:ext uri="{FF2B5EF4-FFF2-40B4-BE49-F238E27FC236}">
                  <a16:creationId xmlns:a16="http://schemas.microsoft.com/office/drawing/2014/main" id="{3A197BB7-B689-4B37-8BE2-FC23F6ED649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8">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Rectangle 20">
              <a:extLst>
                <a:ext uri="{FF2B5EF4-FFF2-40B4-BE49-F238E27FC236}">
                  <a16:creationId xmlns:a16="http://schemas.microsoft.com/office/drawing/2014/main" id="{E93E4556-7891-471E-B9B7-A38508C759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6F9C6176-D87B-4D8F-8BC3-FE6DF55C4ED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9">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3" name="Picture 22">
              <a:extLst>
                <a:ext uri="{FF2B5EF4-FFF2-40B4-BE49-F238E27FC236}">
                  <a16:creationId xmlns:a16="http://schemas.microsoft.com/office/drawing/2014/main" id="{B838BA48-DDFB-46B3-9EF6-031C91D279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9">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4" name="TextBox 3">
            <a:extLst>
              <a:ext uri="{FF2B5EF4-FFF2-40B4-BE49-F238E27FC236}">
                <a16:creationId xmlns:a16="http://schemas.microsoft.com/office/drawing/2014/main" id="{BCF5E507-D431-4A5E-89CD-BF794DE95AF7}"/>
              </a:ext>
            </a:extLst>
          </p:cNvPr>
          <p:cNvSpPr txBox="1"/>
          <p:nvPr/>
        </p:nvSpPr>
        <p:spPr>
          <a:xfrm>
            <a:off x="826964" y="3303639"/>
            <a:ext cx="7492258" cy="79105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b="1" spc="0" dirty="0">
                <a:ln w="3175" cmpd="sng">
                  <a:noFill/>
                </a:ln>
                <a:solidFill>
                  <a:schemeClr val="accent2">
                    <a:lumMod val="50000"/>
                  </a:schemeClr>
                </a:solidFill>
                <a:latin typeface="+mj-lt"/>
                <a:ea typeface="+mj-ea"/>
                <a:cs typeface="+mj-cs"/>
              </a:rPr>
              <a:t>START-TO-FINISH ANIMATION</a:t>
            </a:r>
          </a:p>
        </p:txBody>
      </p:sp>
      <p:sp>
        <p:nvSpPr>
          <p:cNvPr id="25" name="Rectangle 24">
            <a:extLst>
              <a:ext uri="{FF2B5EF4-FFF2-40B4-BE49-F238E27FC236}">
                <a16:creationId xmlns:a16="http://schemas.microsoft.com/office/drawing/2014/main" id="{4AD786D6-2C42-45AF-888B-F2038C4D0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483" y="819150"/>
            <a:ext cx="7499739" cy="2346259"/>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WhatsApp-Video-2022-03-07-at-153" descr="Graphical user interface, application&#10;&#10;Description automatically generated">
            <a:hlinkClick r:id="" action="ppaction://media"/>
            <a:extLst>
              <a:ext uri="{FF2B5EF4-FFF2-40B4-BE49-F238E27FC236}">
                <a16:creationId xmlns:a16="http://schemas.microsoft.com/office/drawing/2014/main" id="{06559009-ED22-452F-948C-5E15F436FB60}"/>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2743641" y="874642"/>
            <a:ext cx="4180321" cy="2224745"/>
          </a:xfrm>
          <a:prstGeom prst="rect">
            <a:avLst/>
          </a:prstGeom>
        </p:spPr>
      </p:pic>
      <p:cxnSp>
        <p:nvCxnSpPr>
          <p:cNvPr id="27" name="Straight Connector 26">
            <a:extLst>
              <a:ext uri="{FF2B5EF4-FFF2-40B4-BE49-F238E27FC236}">
                <a16:creationId xmlns:a16="http://schemas.microsoft.com/office/drawing/2014/main" id="{B8D6659D-FA60-4C6D-A9F6-063E294AA1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3836" y="4125940"/>
            <a:ext cx="7202795"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78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9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515"/>
        <p:cNvGrpSpPr/>
        <p:nvPr/>
      </p:nvGrpSpPr>
      <p:grpSpPr>
        <a:xfrm>
          <a:off x="0" y="0"/>
          <a:ext cx="0" cy="0"/>
          <a:chOff x="0" y="0"/>
          <a:chExt cx="0" cy="0"/>
        </a:xfrm>
      </p:grpSpPr>
      <p:sp>
        <p:nvSpPr>
          <p:cNvPr id="2" name="Google Shape;19809;p43">
            <a:extLst>
              <a:ext uri="{FF2B5EF4-FFF2-40B4-BE49-F238E27FC236}">
                <a16:creationId xmlns:a16="http://schemas.microsoft.com/office/drawing/2014/main" id="{C2031670-9B3E-4DC3-BDFB-A6166C61C75A}"/>
              </a:ext>
            </a:extLst>
          </p:cNvPr>
          <p:cNvSpPr txBox="1">
            <a:spLocks noGrp="1"/>
          </p:cNvSpPr>
          <p:nvPr>
            <p:ph type="title"/>
          </p:nvPr>
        </p:nvSpPr>
        <p:spPr>
          <a:xfrm>
            <a:off x="713250" y="107409"/>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cap="none" spc="0" dirty="0">
                <a:ln/>
                <a:solidFill>
                  <a:schemeClr val="accent2">
                    <a:lumMod val="50000"/>
                  </a:schemeClr>
                </a:solidFill>
                <a:effectLst/>
                <a:latin typeface="Antique Olive Compact" panose="020B0904030504030204" pitchFamily="34" charset="0"/>
              </a:rPr>
              <a:t>COST ANALYSIS</a:t>
            </a:r>
            <a:endParaRPr b="1" dirty="0"/>
          </a:p>
        </p:txBody>
      </p:sp>
      <p:graphicFrame>
        <p:nvGraphicFramePr>
          <p:cNvPr id="3" name="Table 3">
            <a:extLst>
              <a:ext uri="{FF2B5EF4-FFF2-40B4-BE49-F238E27FC236}">
                <a16:creationId xmlns:a16="http://schemas.microsoft.com/office/drawing/2014/main" id="{C6F5B4DB-C8CB-4C7F-BD69-D539AC627C7A}"/>
              </a:ext>
            </a:extLst>
          </p:cNvPr>
          <p:cNvGraphicFramePr>
            <a:graphicFrameLocks noGrp="1"/>
          </p:cNvGraphicFramePr>
          <p:nvPr>
            <p:extLst>
              <p:ext uri="{D42A27DB-BD31-4B8C-83A1-F6EECF244321}">
                <p14:modId xmlns:p14="http://schemas.microsoft.com/office/powerpoint/2010/main" val="4252274266"/>
              </p:ext>
            </p:extLst>
          </p:nvPr>
        </p:nvGraphicFramePr>
        <p:xfrm>
          <a:off x="373711" y="1064536"/>
          <a:ext cx="8460190" cy="3307080"/>
        </p:xfrm>
        <a:graphic>
          <a:graphicData uri="http://schemas.openxmlformats.org/drawingml/2006/table">
            <a:tbl>
              <a:tblPr firstRow="1" bandRow="1">
                <a:tableStyleId>{5C22544A-7EE6-4342-B048-85BDC9FD1C3A}</a:tableStyleId>
              </a:tblPr>
              <a:tblGrid>
                <a:gridCol w="1692038">
                  <a:extLst>
                    <a:ext uri="{9D8B030D-6E8A-4147-A177-3AD203B41FA5}">
                      <a16:colId xmlns:a16="http://schemas.microsoft.com/office/drawing/2014/main" val="3790465543"/>
                    </a:ext>
                  </a:extLst>
                </a:gridCol>
                <a:gridCol w="1692038">
                  <a:extLst>
                    <a:ext uri="{9D8B030D-6E8A-4147-A177-3AD203B41FA5}">
                      <a16:colId xmlns:a16="http://schemas.microsoft.com/office/drawing/2014/main" val="4238856813"/>
                    </a:ext>
                  </a:extLst>
                </a:gridCol>
                <a:gridCol w="1692038">
                  <a:extLst>
                    <a:ext uri="{9D8B030D-6E8A-4147-A177-3AD203B41FA5}">
                      <a16:colId xmlns:a16="http://schemas.microsoft.com/office/drawing/2014/main" val="4160904141"/>
                    </a:ext>
                  </a:extLst>
                </a:gridCol>
                <a:gridCol w="1692038">
                  <a:extLst>
                    <a:ext uri="{9D8B030D-6E8A-4147-A177-3AD203B41FA5}">
                      <a16:colId xmlns:a16="http://schemas.microsoft.com/office/drawing/2014/main" val="2201958133"/>
                    </a:ext>
                  </a:extLst>
                </a:gridCol>
                <a:gridCol w="1692038">
                  <a:extLst>
                    <a:ext uri="{9D8B030D-6E8A-4147-A177-3AD203B41FA5}">
                      <a16:colId xmlns:a16="http://schemas.microsoft.com/office/drawing/2014/main" val="2685794526"/>
                    </a:ext>
                  </a:extLst>
                </a:gridCol>
              </a:tblGrid>
              <a:tr h="370840">
                <a:tc>
                  <a:txBody>
                    <a:bodyPr/>
                    <a:lstStyle/>
                    <a:p>
                      <a:r>
                        <a:rPr lang="en-US" sz="1400" b="1" dirty="0">
                          <a:solidFill>
                            <a:schemeClr val="bg1"/>
                          </a:solidFill>
                          <a:latin typeface="Times New Roman" panose="02020603050405020304" pitchFamily="18" charset="0"/>
                          <a:cs typeface="Times New Roman" panose="02020603050405020304" pitchFamily="18" charset="0"/>
                        </a:rPr>
                        <a:t>S. No</a:t>
                      </a:r>
                      <a:endParaRPr lang="en-IN" sz="1400"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rtl="0" fontAlgn="t">
                        <a:spcBef>
                          <a:spcPts val="0"/>
                        </a:spcBef>
                        <a:spcAft>
                          <a:spcPts val="0"/>
                        </a:spcAft>
                      </a:pPr>
                      <a:r>
                        <a:rPr lang="en-IN" sz="1400" b="1" i="0" u="none" strike="noStrike" dirty="0">
                          <a:solidFill>
                            <a:schemeClr val="bg1"/>
                          </a:solidFill>
                          <a:effectLst/>
                          <a:latin typeface="Times New Roman" panose="02020603050405020304" pitchFamily="18" charset="0"/>
                          <a:cs typeface="Times New Roman" panose="02020603050405020304" pitchFamily="18" charset="0"/>
                        </a:rPr>
                        <a:t>Material Used</a:t>
                      </a:r>
                      <a:endParaRPr lang="en-IN" sz="1400" b="1" dirty="0">
                        <a:solidFill>
                          <a:schemeClr val="bg1"/>
                        </a:solidFill>
                        <a:effectLst/>
                        <a:latin typeface="Times New Roman" panose="02020603050405020304" pitchFamily="18" charset="0"/>
                        <a:cs typeface="Times New Roman" panose="02020603050405020304" pitchFamily="18" charset="0"/>
                      </a:endParaRPr>
                    </a:p>
                  </a:txBody>
                  <a:tcPr marL="63500" marR="63500" marT="63500" marB="63500"/>
                </a:tc>
                <a:tc>
                  <a:txBody>
                    <a:bodyPr/>
                    <a:lstStyle/>
                    <a:p>
                      <a:pPr rtl="0" fontAlgn="t">
                        <a:spcBef>
                          <a:spcPts val="0"/>
                        </a:spcBef>
                        <a:spcAft>
                          <a:spcPts val="0"/>
                        </a:spcAft>
                      </a:pPr>
                      <a:r>
                        <a:rPr lang="en-IN" sz="1400" b="1" i="0" u="none" strike="noStrike">
                          <a:solidFill>
                            <a:schemeClr val="bg1"/>
                          </a:solidFill>
                          <a:effectLst/>
                          <a:latin typeface="Times New Roman" panose="02020603050405020304" pitchFamily="18" charset="0"/>
                          <a:cs typeface="Times New Roman" panose="02020603050405020304" pitchFamily="18" charset="0"/>
                        </a:rPr>
                        <a:t>Quantity </a:t>
                      </a:r>
                      <a:endParaRPr lang="en-IN" sz="1400" b="1">
                        <a:solidFill>
                          <a:schemeClr val="bg1"/>
                        </a:solidFill>
                        <a:effectLst/>
                        <a:latin typeface="Times New Roman" panose="02020603050405020304" pitchFamily="18" charset="0"/>
                        <a:cs typeface="Times New Roman" panose="02020603050405020304" pitchFamily="18" charset="0"/>
                      </a:endParaRPr>
                    </a:p>
                  </a:txBody>
                  <a:tcPr marL="63500" marR="63500" marT="63500" marB="63500"/>
                </a:tc>
                <a:tc>
                  <a:txBody>
                    <a:bodyPr/>
                    <a:lstStyle/>
                    <a:p>
                      <a:pPr rtl="0" fontAlgn="t">
                        <a:spcBef>
                          <a:spcPts val="0"/>
                        </a:spcBef>
                        <a:spcAft>
                          <a:spcPts val="0"/>
                        </a:spcAft>
                      </a:pPr>
                      <a:r>
                        <a:rPr lang="en-US" sz="1400" b="1" dirty="0">
                          <a:solidFill>
                            <a:schemeClr val="bg1"/>
                          </a:solidFill>
                          <a:effectLst/>
                          <a:latin typeface="Times New Roman" panose="02020603050405020304" pitchFamily="18" charset="0"/>
                          <a:cs typeface="Times New Roman" panose="02020603050405020304" pitchFamily="18" charset="0"/>
                        </a:rPr>
                        <a:t>Rate</a:t>
                      </a:r>
                      <a:endParaRPr lang="en-IN" sz="1400" b="1" dirty="0">
                        <a:solidFill>
                          <a:schemeClr val="bg1"/>
                        </a:solidFill>
                        <a:effectLst/>
                        <a:latin typeface="Times New Roman" panose="02020603050405020304" pitchFamily="18" charset="0"/>
                        <a:cs typeface="Times New Roman" panose="02020603050405020304" pitchFamily="18" charset="0"/>
                      </a:endParaRPr>
                    </a:p>
                  </a:txBody>
                  <a:tcPr marL="63500" marR="63500" marT="63500" marB="63500"/>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IN" sz="1400" b="1" i="0" u="none" strike="noStrike" dirty="0">
                          <a:solidFill>
                            <a:schemeClr val="bg1"/>
                          </a:solidFill>
                          <a:effectLst/>
                          <a:latin typeface="Times New Roman" panose="02020603050405020304" pitchFamily="18" charset="0"/>
                          <a:cs typeface="Times New Roman" panose="02020603050405020304" pitchFamily="18" charset="0"/>
                        </a:rPr>
                        <a:t>Cost (in Rupees)</a:t>
                      </a:r>
                      <a:endParaRPr lang="en-IN" sz="1400" b="1" dirty="0">
                        <a:solidFill>
                          <a:schemeClr val="bg1"/>
                        </a:solidFill>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14464129"/>
                  </a:ext>
                </a:extLst>
              </a:tr>
              <a:tr h="370840">
                <a:tc>
                  <a:txBody>
                    <a:bodyPr/>
                    <a:lstStyle/>
                    <a:p>
                      <a:r>
                        <a:rPr lang="en-US" sz="1400" b="1" dirty="0">
                          <a:latin typeface="Times New Roman" panose="02020603050405020304" pitchFamily="18" charset="0"/>
                          <a:cs typeface="Times New Roman" panose="02020603050405020304" pitchFamily="18" charset="0"/>
                        </a:rPr>
                        <a:t>1</a:t>
                      </a:r>
                      <a:endParaRPr lang="en-IN" sz="1400" b="1" dirty="0">
                        <a:latin typeface="Times New Roman" panose="02020603050405020304" pitchFamily="18" charset="0"/>
                        <a:cs typeface="Times New Roman" panose="02020603050405020304" pitchFamily="18" charset="0"/>
                      </a:endParaRPr>
                    </a:p>
                  </a:txBody>
                  <a:tcPr/>
                </a:tc>
                <a:tc>
                  <a:txBody>
                    <a:bodyPr/>
                    <a:lstStyle/>
                    <a:p>
                      <a:pPr rtl="0" fontAlgn="t">
                        <a:spcBef>
                          <a:spcPts val="0"/>
                        </a:spcBef>
                        <a:spcAft>
                          <a:spcPts val="0"/>
                        </a:spcAft>
                      </a:pPr>
                      <a:r>
                        <a:rPr lang="en-IN" sz="1400" b="1" i="0" u="none" strike="noStrike" dirty="0">
                          <a:solidFill>
                            <a:srgbClr val="000000"/>
                          </a:solidFill>
                          <a:effectLst/>
                          <a:latin typeface="Times New Roman" panose="02020603050405020304" pitchFamily="18" charset="0"/>
                          <a:cs typeface="Times New Roman" panose="02020603050405020304" pitchFamily="18" charset="0"/>
                        </a:rPr>
                        <a:t>Aluminium </a:t>
                      </a:r>
                      <a:endParaRPr lang="en-IN" sz="1400" b="1" dirty="0">
                        <a:effectLst/>
                        <a:latin typeface="Times New Roman" panose="02020603050405020304" pitchFamily="18" charset="0"/>
                        <a:cs typeface="Times New Roman" panose="02020603050405020304" pitchFamily="18" charset="0"/>
                      </a:endParaRPr>
                    </a:p>
                  </a:txBody>
                  <a:tcPr marL="63500" marR="63500" marT="63500" marB="63500"/>
                </a:tc>
                <a:tc>
                  <a:txBody>
                    <a:bodyPr/>
                    <a:lstStyle/>
                    <a:p>
                      <a:pPr rtl="0" fontAlgn="t">
                        <a:spcBef>
                          <a:spcPts val="0"/>
                        </a:spcBef>
                        <a:spcAft>
                          <a:spcPts val="0"/>
                        </a:spcAft>
                      </a:pPr>
                      <a:r>
                        <a:rPr lang="en-IN" sz="1400" b="1" i="0" u="none" strike="noStrike" dirty="0">
                          <a:solidFill>
                            <a:srgbClr val="000000"/>
                          </a:solidFill>
                          <a:effectLst/>
                          <a:latin typeface="Times New Roman" panose="02020603050405020304" pitchFamily="18" charset="0"/>
                          <a:cs typeface="Times New Roman" panose="02020603050405020304" pitchFamily="18" charset="0"/>
                        </a:rPr>
                        <a:t>703.648 cc</a:t>
                      </a:r>
                      <a:endParaRPr lang="en-IN" sz="1400" b="1" dirty="0">
                        <a:effectLst/>
                        <a:latin typeface="Times New Roman" panose="02020603050405020304" pitchFamily="18" charset="0"/>
                        <a:cs typeface="Times New Roman" panose="02020603050405020304" pitchFamily="18" charset="0"/>
                      </a:endParaRPr>
                    </a:p>
                  </a:txBody>
                  <a:tcPr marL="63500" marR="63500" marT="63500" marB="63500"/>
                </a:tc>
                <a:tc>
                  <a:txBody>
                    <a:bodyPr/>
                    <a:lstStyle/>
                    <a:p>
                      <a:pPr rtl="0" fontAlgn="t">
                        <a:spcBef>
                          <a:spcPts val="0"/>
                        </a:spcBef>
                        <a:spcAft>
                          <a:spcPts val="0"/>
                        </a:spcAft>
                      </a:pPr>
                      <a:r>
                        <a:rPr lang="en-IN" sz="1400" b="1" i="0" u="none" strike="noStrike" dirty="0">
                          <a:solidFill>
                            <a:schemeClr val="tx1"/>
                          </a:solidFill>
                          <a:effectLst/>
                          <a:latin typeface="Times New Roman" panose="02020603050405020304" pitchFamily="18" charset="0"/>
                          <a:cs typeface="Times New Roman" panose="02020603050405020304" pitchFamily="18" charset="0"/>
                        </a:rPr>
                        <a:t>190 Rs/kg</a:t>
                      </a:r>
                      <a:endParaRPr lang="en-IN" b="1" dirty="0">
                        <a:solidFill>
                          <a:schemeClr val="tx1"/>
                        </a:solidFill>
                        <a:effectLst/>
                        <a:latin typeface="Times New Roman" panose="02020603050405020304" pitchFamily="18" charset="0"/>
                        <a:cs typeface="Times New Roman" panose="02020603050405020304" pitchFamily="18" charset="0"/>
                      </a:endParaRPr>
                    </a:p>
                  </a:txBody>
                  <a:tcPr marL="63500" marR="63500" marT="63500" marB="63500"/>
                </a:tc>
                <a:tc>
                  <a:txBody>
                    <a:bodyPr/>
                    <a:lstStyle/>
                    <a:p>
                      <a:pPr rtl="0" fontAlgn="t">
                        <a:spcBef>
                          <a:spcPts val="0"/>
                        </a:spcBef>
                        <a:spcAft>
                          <a:spcPts val="0"/>
                        </a:spcAft>
                      </a:pPr>
                      <a:r>
                        <a:rPr lang="en-IN" sz="1400" b="1" i="0" u="none" strike="noStrike" dirty="0">
                          <a:solidFill>
                            <a:srgbClr val="000000"/>
                          </a:solidFill>
                          <a:effectLst/>
                          <a:latin typeface="Times New Roman" panose="02020603050405020304" pitchFamily="18" charset="0"/>
                          <a:cs typeface="Times New Roman" panose="02020603050405020304" pitchFamily="18" charset="0"/>
                        </a:rPr>
                        <a:t>Rs 345.83</a:t>
                      </a:r>
                      <a:endParaRPr lang="en-IN" sz="1400" b="1" dirty="0">
                        <a:effectLst/>
                        <a:latin typeface="Times New Roman" panose="02020603050405020304" pitchFamily="18" charset="0"/>
                        <a:cs typeface="Times New Roman" panose="02020603050405020304" pitchFamily="18" charset="0"/>
                      </a:endParaRPr>
                    </a:p>
                  </a:txBody>
                  <a:tcPr marL="63500" marR="63500" marT="63500" marB="63500"/>
                </a:tc>
                <a:extLst>
                  <a:ext uri="{0D108BD9-81ED-4DB2-BD59-A6C34878D82A}">
                    <a16:rowId xmlns:a16="http://schemas.microsoft.com/office/drawing/2014/main" val="3520305970"/>
                  </a:ext>
                </a:extLst>
              </a:tr>
              <a:tr h="370840">
                <a:tc>
                  <a:txBody>
                    <a:bodyPr/>
                    <a:lstStyle/>
                    <a:p>
                      <a:r>
                        <a:rPr lang="en-US" sz="1400" b="1" dirty="0">
                          <a:latin typeface="Times New Roman" panose="02020603050405020304" pitchFamily="18" charset="0"/>
                          <a:cs typeface="Times New Roman" panose="02020603050405020304" pitchFamily="18" charset="0"/>
                        </a:rPr>
                        <a:t>2</a:t>
                      </a:r>
                      <a:endParaRPr lang="en-IN" sz="1400" b="1" dirty="0">
                        <a:latin typeface="Times New Roman" panose="02020603050405020304" pitchFamily="18" charset="0"/>
                        <a:cs typeface="Times New Roman" panose="02020603050405020304" pitchFamily="18" charset="0"/>
                      </a:endParaRPr>
                    </a:p>
                  </a:txBody>
                  <a:tcPr/>
                </a:tc>
                <a:tc>
                  <a:txBody>
                    <a:bodyPr/>
                    <a:lstStyle/>
                    <a:p>
                      <a:pPr rtl="0" fontAlgn="t">
                        <a:spcBef>
                          <a:spcPts val="0"/>
                        </a:spcBef>
                        <a:spcAft>
                          <a:spcPts val="0"/>
                        </a:spcAft>
                      </a:pPr>
                      <a:r>
                        <a:rPr lang="en-IN" sz="1400" b="1" i="0" u="none" strike="noStrike">
                          <a:solidFill>
                            <a:srgbClr val="000000"/>
                          </a:solidFill>
                          <a:effectLst/>
                          <a:latin typeface="Times New Roman" panose="02020603050405020304" pitchFamily="18" charset="0"/>
                          <a:cs typeface="Times New Roman" panose="02020603050405020304" pitchFamily="18" charset="0"/>
                        </a:rPr>
                        <a:t>Carbon fibre/ Carbon Composite</a:t>
                      </a:r>
                      <a:endParaRPr lang="en-IN" sz="1400" b="1">
                        <a:effectLst/>
                        <a:latin typeface="Times New Roman" panose="02020603050405020304" pitchFamily="18" charset="0"/>
                        <a:cs typeface="Times New Roman" panose="02020603050405020304" pitchFamily="18" charset="0"/>
                      </a:endParaRPr>
                    </a:p>
                  </a:txBody>
                  <a:tcPr marL="63500" marR="63500" marT="63500" marB="63500"/>
                </a:tc>
                <a:tc>
                  <a:txBody>
                    <a:bodyPr/>
                    <a:lstStyle/>
                    <a:p>
                      <a:pPr rtl="0" fontAlgn="t">
                        <a:spcBef>
                          <a:spcPts val="0"/>
                        </a:spcBef>
                        <a:spcAft>
                          <a:spcPts val="0"/>
                        </a:spcAft>
                      </a:pPr>
                      <a:r>
                        <a:rPr lang="en-IN" sz="1400" b="1" i="0" u="none" strike="noStrike">
                          <a:solidFill>
                            <a:srgbClr val="000000"/>
                          </a:solidFill>
                          <a:effectLst/>
                          <a:latin typeface="Times New Roman" panose="02020603050405020304" pitchFamily="18" charset="0"/>
                          <a:cs typeface="Times New Roman" panose="02020603050405020304" pitchFamily="18" charset="0"/>
                        </a:rPr>
                        <a:t>90.8 cc</a:t>
                      </a:r>
                      <a:endParaRPr lang="en-IN" sz="1400" b="1">
                        <a:effectLst/>
                        <a:latin typeface="Times New Roman" panose="02020603050405020304" pitchFamily="18" charset="0"/>
                        <a:cs typeface="Times New Roman" panose="02020603050405020304" pitchFamily="18" charset="0"/>
                      </a:endParaRPr>
                    </a:p>
                  </a:txBody>
                  <a:tcPr marL="63500" marR="63500" marT="63500" marB="63500"/>
                </a:tc>
                <a:tc>
                  <a:txBody>
                    <a:bodyPr/>
                    <a:lstStyle/>
                    <a:p>
                      <a:pPr rtl="0" fontAlgn="t">
                        <a:spcBef>
                          <a:spcPts val="0"/>
                        </a:spcBef>
                        <a:spcAft>
                          <a:spcPts val="0"/>
                        </a:spcAft>
                      </a:pPr>
                      <a:r>
                        <a:rPr lang="en-IN" sz="1400" b="1" i="0" u="none" strike="noStrike" dirty="0">
                          <a:solidFill>
                            <a:schemeClr val="tx1"/>
                          </a:solidFill>
                          <a:effectLst/>
                          <a:latin typeface="Times New Roman" panose="02020603050405020304" pitchFamily="18" charset="0"/>
                          <a:cs typeface="Times New Roman" panose="02020603050405020304" pitchFamily="18" charset="0"/>
                        </a:rPr>
                        <a:t>1612.5 Rs/kg</a:t>
                      </a:r>
                      <a:endParaRPr lang="en-IN" b="1" dirty="0">
                        <a:solidFill>
                          <a:schemeClr val="tx1"/>
                        </a:solidFill>
                        <a:effectLst/>
                        <a:latin typeface="Times New Roman" panose="02020603050405020304" pitchFamily="18" charset="0"/>
                        <a:cs typeface="Times New Roman" panose="02020603050405020304" pitchFamily="18" charset="0"/>
                      </a:endParaRPr>
                    </a:p>
                  </a:txBody>
                  <a:tcPr marL="63500" marR="63500" marT="63500" marB="63500"/>
                </a:tc>
                <a:tc>
                  <a:txBody>
                    <a:bodyPr/>
                    <a:lstStyle/>
                    <a:p>
                      <a:pPr rtl="0" fontAlgn="t">
                        <a:spcBef>
                          <a:spcPts val="0"/>
                        </a:spcBef>
                        <a:spcAft>
                          <a:spcPts val="0"/>
                        </a:spcAft>
                      </a:pPr>
                      <a:r>
                        <a:rPr lang="en-IN" sz="1400" b="1" i="0" u="none" strike="noStrike" dirty="0">
                          <a:solidFill>
                            <a:srgbClr val="000000"/>
                          </a:solidFill>
                          <a:effectLst/>
                          <a:latin typeface="Times New Roman" panose="02020603050405020304" pitchFamily="18" charset="0"/>
                          <a:cs typeface="Times New Roman" panose="02020603050405020304" pitchFamily="18" charset="0"/>
                        </a:rPr>
                        <a:t>Rs 234.26</a:t>
                      </a:r>
                      <a:endParaRPr lang="en-IN" sz="1400" b="1" dirty="0">
                        <a:effectLst/>
                        <a:latin typeface="Times New Roman" panose="02020603050405020304" pitchFamily="18" charset="0"/>
                        <a:cs typeface="Times New Roman" panose="02020603050405020304" pitchFamily="18" charset="0"/>
                      </a:endParaRPr>
                    </a:p>
                  </a:txBody>
                  <a:tcPr marL="63500" marR="63500" marT="63500" marB="63500"/>
                </a:tc>
                <a:extLst>
                  <a:ext uri="{0D108BD9-81ED-4DB2-BD59-A6C34878D82A}">
                    <a16:rowId xmlns:a16="http://schemas.microsoft.com/office/drawing/2014/main" val="1558171634"/>
                  </a:ext>
                </a:extLst>
              </a:tr>
              <a:tr h="370840">
                <a:tc>
                  <a:txBody>
                    <a:bodyPr/>
                    <a:lstStyle/>
                    <a:p>
                      <a:r>
                        <a:rPr lang="en-US" sz="1400" b="1" dirty="0">
                          <a:latin typeface="Times New Roman" panose="02020603050405020304" pitchFamily="18" charset="0"/>
                          <a:cs typeface="Times New Roman" panose="02020603050405020304" pitchFamily="18" charset="0"/>
                        </a:rPr>
                        <a:t>3</a:t>
                      </a:r>
                      <a:endParaRPr lang="en-IN" sz="1400" b="1" dirty="0">
                        <a:latin typeface="Times New Roman" panose="02020603050405020304" pitchFamily="18" charset="0"/>
                        <a:cs typeface="Times New Roman" panose="02020603050405020304" pitchFamily="18" charset="0"/>
                      </a:endParaRPr>
                    </a:p>
                  </a:txBody>
                  <a:tcPr/>
                </a:tc>
                <a:tc>
                  <a:txBody>
                    <a:bodyPr/>
                    <a:lstStyle/>
                    <a:p>
                      <a:pPr rtl="0" fontAlgn="t">
                        <a:spcBef>
                          <a:spcPts val="0"/>
                        </a:spcBef>
                        <a:spcAft>
                          <a:spcPts val="0"/>
                        </a:spcAft>
                      </a:pPr>
                      <a:r>
                        <a:rPr lang="en-IN" sz="1400" b="1" i="0" u="none" strike="noStrike">
                          <a:solidFill>
                            <a:srgbClr val="000000"/>
                          </a:solidFill>
                          <a:effectLst/>
                          <a:latin typeface="Times New Roman" panose="02020603050405020304" pitchFamily="18" charset="0"/>
                          <a:cs typeface="Times New Roman" panose="02020603050405020304" pitchFamily="18" charset="0"/>
                        </a:rPr>
                        <a:t>Steel </a:t>
                      </a:r>
                      <a:endParaRPr lang="en-IN" sz="1400" b="1">
                        <a:effectLst/>
                        <a:latin typeface="Times New Roman" panose="02020603050405020304" pitchFamily="18" charset="0"/>
                        <a:cs typeface="Times New Roman" panose="02020603050405020304" pitchFamily="18" charset="0"/>
                      </a:endParaRPr>
                    </a:p>
                  </a:txBody>
                  <a:tcPr marL="63500" marR="63500" marT="63500" marB="63500"/>
                </a:tc>
                <a:tc>
                  <a:txBody>
                    <a:bodyPr/>
                    <a:lstStyle/>
                    <a:p>
                      <a:pPr rtl="0" fontAlgn="t">
                        <a:spcBef>
                          <a:spcPts val="0"/>
                        </a:spcBef>
                        <a:spcAft>
                          <a:spcPts val="0"/>
                        </a:spcAft>
                      </a:pPr>
                      <a:r>
                        <a:rPr lang="en-IN" sz="1400" b="1" i="0" u="none" strike="noStrike" dirty="0">
                          <a:solidFill>
                            <a:srgbClr val="000000"/>
                          </a:solidFill>
                          <a:effectLst/>
                          <a:latin typeface="Times New Roman" panose="02020603050405020304" pitchFamily="18" charset="0"/>
                          <a:cs typeface="Times New Roman" panose="02020603050405020304" pitchFamily="18" charset="0"/>
                        </a:rPr>
                        <a:t>27.12 cc</a:t>
                      </a:r>
                      <a:endParaRPr lang="en-IN" sz="1400" b="1" dirty="0">
                        <a:effectLst/>
                        <a:latin typeface="Times New Roman" panose="02020603050405020304" pitchFamily="18" charset="0"/>
                        <a:cs typeface="Times New Roman" panose="02020603050405020304" pitchFamily="18" charset="0"/>
                      </a:endParaRPr>
                    </a:p>
                  </a:txBody>
                  <a:tcPr marL="63500" marR="63500" marT="63500" marB="63500"/>
                </a:tc>
                <a:tc>
                  <a:txBody>
                    <a:bodyPr/>
                    <a:lstStyle/>
                    <a:p>
                      <a:pPr rtl="0" fontAlgn="t">
                        <a:spcBef>
                          <a:spcPts val="0"/>
                        </a:spcBef>
                        <a:spcAft>
                          <a:spcPts val="0"/>
                        </a:spcAft>
                      </a:pPr>
                      <a:r>
                        <a:rPr lang="en-IN" sz="1400" b="1" i="0" u="none" strike="noStrike" dirty="0">
                          <a:solidFill>
                            <a:schemeClr val="tx1"/>
                          </a:solidFill>
                          <a:effectLst/>
                          <a:latin typeface="Times New Roman" panose="02020603050405020304" pitchFamily="18" charset="0"/>
                          <a:cs typeface="Times New Roman" panose="02020603050405020304" pitchFamily="18" charset="0"/>
                        </a:rPr>
                        <a:t>53 Rs/kg</a:t>
                      </a:r>
                      <a:endParaRPr lang="en-IN" b="1" dirty="0">
                        <a:solidFill>
                          <a:schemeClr val="tx1"/>
                        </a:solidFill>
                        <a:effectLst/>
                        <a:latin typeface="Times New Roman" panose="02020603050405020304" pitchFamily="18" charset="0"/>
                        <a:cs typeface="Times New Roman" panose="02020603050405020304" pitchFamily="18" charset="0"/>
                      </a:endParaRPr>
                    </a:p>
                  </a:txBody>
                  <a:tcPr marL="63500" marR="63500" marT="63500" marB="63500"/>
                </a:tc>
                <a:tc>
                  <a:txBody>
                    <a:bodyPr/>
                    <a:lstStyle/>
                    <a:p>
                      <a:pPr rtl="0" fontAlgn="t">
                        <a:spcBef>
                          <a:spcPts val="0"/>
                        </a:spcBef>
                        <a:spcAft>
                          <a:spcPts val="0"/>
                        </a:spcAft>
                      </a:pPr>
                      <a:r>
                        <a:rPr lang="en-IN" sz="1400" b="1" i="0" u="none" strike="noStrike" dirty="0">
                          <a:solidFill>
                            <a:srgbClr val="000000"/>
                          </a:solidFill>
                          <a:effectLst/>
                          <a:latin typeface="Times New Roman" panose="02020603050405020304" pitchFamily="18" charset="0"/>
                          <a:cs typeface="Times New Roman" panose="02020603050405020304" pitchFamily="18" charset="0"/>
                        </a:rPr>
                        <a:t>Rs 11.28</a:t>
                      </a:r>
                      <a:endParaRPr lang="en-IN" sz="1400" b="1" dirty="0">
                        <a:effectLst/>
                        <a:latin typeface="Times New Roman" panose="02020603050405020304" pitchFamily="18" charset="0"/>
                        <a:cs typeface="Times New Roman" panose="02020603050405020304" pitchFamily="18" charset="0"/>
                      </a:endParaRPr>
                    </a:p>
                  </a:txBody>
                  <a:tcPr marL="63500" marR="63500" marT="63500" marB="63500"/>
                </a:tc>
                <a:extLst>
                  <a:ext uri="{0D108BD9-81ED-4DB2-BD59-A6C34878D82A}">
                    <a16:rowId xmlns:a16="http://schemas.microsoft.com/office/drawing/2014/main" val="2290371381"/>
                  </a:ext>
                </a:extLst>
              </a:tr>
              <a:tr h="383540">
                <a:tc>
                  <a:txBody>
                    <a:bodyPr/>
                    <a:lstStyle/>
                    <a:p>
                      <a:r>
                        <a:rPr lang="en-US" sz="1400" b="1" dirty="0">
                          <a:solidFill>
                            <a:schemeClr val="tx1"/>
                          </a:solidFill>
                          <a:latin typeface="Times New Roman" panose="02020603050405020304" pitchFamily="18" charset="0"/>
                          <a:cs typeface="Times New Roman" panose="02020603050405020304" pitchFamily="18" charset="0"/>
                        </a:rPr>
                        <a:t>4</a:t>
                      </a:r>
                      <a:endParaRPr lang="en-IN" sz="1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rtl="0" fontAlgn="t">
                        <a:spcBef>
                          <a:spcPts val="0"/>
                        </a:spcBef>
                        <a:spcAft>
                          <a:spcPts val="0"/>
                        </a:spcAft>
                      </a:pPr>
                      <a:r>
                        <a:rPr lang="en-IN" sz="1400" b="1" i="0" u="none" strike="noStrike" dirty="0">
                          <a:solidFill>
                            <a:schemeClr val="tx1"/>
                          </a:solidFill>
                          <a:effectLst/>
                          <a:latin typeface="Times New Roman" panose="02020603050405020304" pitchFamily="18" charset="0"/>
                          <a:cs typeface="Times New Roman" panose="02020603050405020304" pitchFamily="18" charset="0"/>
                        </a:rPr>
                        <a:t>Glass</a:t>
                      </a:r>
                      <a:endParaRPr lang="en-IN" sz="1400" b="1" dirty="0">
                        <a:solidFill>
                          <a:schemeClr val="tx1"/>
                        </a:solidFill>
                        <a:effectLst/>
                        <a:latin typeface="Times New Roman" panose="02020603050405020304" pitchFamily="18" charset="0"/>
                        <a:cs typeface="Times New Roman" panose="02020603050405020304" pitchFamily="18" charset="0"/>
                      </a:endParaRPr>
                    </a:p>
                  </a:txBody>
                  <a:tcPr marL="63500" marR="63500" marT="63500" marB="63500"/>
                </a:tc>
                <a:tc>
                  <a:txBody>
                    <a:bodyPr/>
                    <a:lstStyle/>
                    <a:p>
                      <a:pPr rtl="0" fontAlgn="t">
                        <a:spcBef>
                          <a:spcPts val="0"/>
                        </a:spcBef>
                        <a:spcAft>
                          <a:spcPts val="0"/>
                        </a:spcAft>
                      </a:pPr>
                      <a:r>
                        <a:rPr lang="en-US" sz="1400" b="1" i="0" u="none" strike="noStrike" dirty="0">
                          <a:solidFill>
                            <a:schemeClr val="tx1"/>
                          </a:solidFill>
                          <a:effectLst/>
                          <a:latin typeface="Times New Roman" panose="02020603050405020304" pitchFamily="18" charset="0"/>
                          <a:cs typeface="Times New Roman" panose="02020603050405020304" pitchFamily="18" charset="0"/>
                        </a:rPr>
                        <a:t>12mm thickness sheet, 36.92 square centimeter area</a:t>
                      </a:r>
                      <a:endParaRPr lang="en-US" sz="1400" b="1" dirty="0">
                        <a:solidFill>
                          <a:schemeClr val="tx1"/>
                        </a:solidFill>
                        <a:effectLst/>
                        <a:latin typeface="Times New Roman" panose="02020603050405020304" pitchFamily="18" charset="0"/>
                        <a:cs typeface="Times New Roman" panose="02020603050405020304" pitchFamily="18" charset="0"/>
                      </a:endParaRPr>
                    </a:p>
                  </a:txBody>
                  <a:tcPr marL="63500" marR="63500" marT="63500" marB="63500"/>
                </a:tc>
                <a:tc>
                  <a:txBody>
                    <a:bodyPr/>
                    <a:lstStyle/>
                    <a:p>
                      <a:pPr rtl="0" fontAlgn="t">
                        <a:spcBef>
                          <a:spcPts val="0"/>
                        </a:spcBef>
                        <a:spcAft>
                          <a:spcPts val="0"/>
                        </a:spcAft>
                      </a:pPr>
                      <a:r>
                        <a:rPr lang="en-IN" sz="1400" b="1" i="0" u="none" strike="noStrike" dirty="0">
                          <a:solidFill>
                            <a:schemeClr val="tx1"/>
                          </a:solidFill>
                          <a:effectLst/>
                          <a:latin typeface="Times New Roman" panose="02020603050405020304" pitchFamily="18" charset="0"/>
                          <a:cs typeface="Times New Roman" panose="02020603050405020304" pitchFamily="18" charset="0"/>
                        </a:rPr>
                        <a:t>0.16 Rs/Sq. cm</a:t>
                      </a:r>
                      <a:endParaRPr lang="en-IN" sz="1400" b="1" dirty="0">
                        <a:solidFill>
                          <a:schemeClr val="tx1"/>
                        </a:solidFill>
                        <a:effectLst/>
                        <a:latin typeface="Times New Roman" panose="02020603050405020304" pitchFamily="18" charset="0"/>
                        <a:cs typeface="Times New Roman" panose="02020603050405020304" pitchFamily="18" charset="0"/>
                      </a:endParaRPr>
                    </a:p>
                  </a:txBody>
                  <a:tcPr marL="63500" marR="63500" marT="63500" marB="63500"/>
                </a:tc>
                <a:tc>
                  <a:txBody>
                    <a:bodyPr/>
                    <a:lstStyle/>
                    <a:p>
                      <a:pPr rtl="0" fontAlgn="t">
                        <a:spcBef>
                          <a:spcPts val="0"/>
                        </a:spcBef>
                        <a:spcAft>
                          <a:spcPts val="0"/>
                        </a:spcAft>
                      </a:pPr>
                      <a:r>
                        <a:rPr lang="en-IN" sz="1400" b="1" i="0" u="none" strike="noStrike" dirty="0">
                          <a:solidFill>
                            <a:schemeClr val="tx1"/>
                          </a:solidFill>
                          <a:effectLst/>
                          <a:latin typeface="Times New Roman" panose="02020603050405020304" pitchFamily="18" charset="0"/>
                          <a:cs typeface="Times New Roman" panose="02020603050405020304" pitchFamily="18" charset="0"/>
                        </a:rPr>
                        <a:t>Rs 5.96</a:t>
                      </a:r>
                      <a:endParaRPr lang="en-IN" sz="1400" b="1" dirty="0">
                        <a:solidFill>
                          <a:schemeClr val="tx1"/>
                        </a:solidFill>
                        <a:effectLst/>
                        <a:latin typeface="Times New Roman" panose="02020603050405020304" pitchFamily="18" charset="0"/>
                        <a:cs typeface="Times New Roman" panose="02020603050405020304" pitchFamily="18" charset="0"/>
                      </a:endParaRPr>
                    </a:p>
                  </a:txBody>
                  <a:tcPr marL="63500" marR="63500" marT="63500" marB="63500"/>
                </a:tc>
                <a:extLst>
                  <a:ext uri="{0D108BD9-81ED-4DB2-BD59-A6C34878D82A}">
                    <a16:rowId xmlns:a16="http://schemas.microsoft.com/office/drawing/2014/main" val="2148021839"/>
                  </a:ext>
                </a:extLst>
              </a:tr>
              <a:tr h="383540">
                <a:tc>
                  <a:txBody>
                    <a:bodyPr/>
                    <a:lstStyle/>
                    <a:p>
                      <a:r>
                        <a:rPr lang="en-US" sz="1400" b="1" dirty="0">
                          <a:solidFill>
                            <a:schemeClr val="tx1"/>
                          </a:solidFill>
                          <a:latin typeface="Times New Roman" panose="02020603050405020304" pitchFamily="18" charset="0"/>
                          <a:cs typeface="Times New Roman" panose="02020603050405020304" pitchFamily="18" charset="0"/>
                        </a:rPr>
                        <a:t>5</a:t>
                      </a:r>
                      <a:endParaRPr lang="en-IN" sz="1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rtl="0" fontAlgn="t">
                        <a:spcBef>
                          <a:spcPts val="0"/>
                        </a:spcBef>
                        <a:spcAft>
                          <a:spcPts val="0"/>
                        </a:spcAft>
                      </a:pPr>
                      <a:r>
                        <a:rPr lang="en-US" sz="1400" b="1" dirty="0">
                          <a:solidFill>
                            <a:schemeClr val="tx1"/>
                          </a:solidFill>
                          <a:effectLst/>
                          <a:latin typeface="Times New Roman" panose="02020603050405020304" pitchFamily="18" charset="0"/>
                          <a:cs typeface="Times New Roman" panose="02020603050405020304" pitchFamily="18" charset="0"/>
                        </a:rPr>
                        <a:t>Mirror</a:t>
                      </a:r>
                      <a:endParaRPr lang="en-IN" sz="1400" b="1" dirty="0">
                        <a:solidFill>
                          <a:schemeClr val="tx1"/>
                        </a:solidFill>
                        <a:effectLst/>
                        <a:latin typeface="Times New Roman" panose="02020603050405020304" pitchFamily="18" charset="0"/>
                        <a:cs typeface="Times New Roman" panose="02020603050405020304" pitchFamily="18" charset="0"/>
                      </a:endParaRPr>
                    </a:p>
                  </a:txBody>
                  <a:tcPr marL="63500" marR="63500" marT="63500" marB="63500"/>
                </a:tc>
                <a:tc>
                  <a:txBody>
                    <a:bodyPr/>
                    <a:lstStyle/>
                    <a:p>
                      <a:pPr rtl="0" fontAlgn="t">
                        <a:spcBef>
                          <a:spcPts val="0"/>
                        </a:spcBef>
                        <a:spcAft>
                          <a:spcPts val="0"/>
                        </a:spcAft>
                      </a:pPr>
                      <a:r>
                        <a:rPr lang="en-IN" sz="14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40.2 square cm</a:t>
                      </a:r>
                      <a:endParaRPr lang="en-US" sz="1400" b="1" dirty="0">
                        <a:solidFill>
                          <a:schemeClr val="tx1"/>
                        </a:solidFill>
                        <a:effectLst/>
                        <a:latin typeface="Times New Roman" panose="02020603050405020304" pitchFamily="18" charset="0"/>
                        <a:cs typeface="Times New Roman" panose="02020603050405020304" pitchFamily="18" charset="0"/>
                      </a:endParaRPr>
                    </a:p>
                  </a:txBody>
                  <a:tcPr marL="63500" marR="63500" marT="63500" marB="63500"/>
                </a:tc>
                <a:tc>
                  <a:txBody>
                    <a:bodyPr/>
                    <a:lstStyle/>
                    <a:p>
                      <a:pPr rtl="0" fontAlgn="t">
                        <a:spcBef>
                          <a:spcPts val="0"/>
                        </a:spcBef>
                        <a:spcAft>
                          <a:spcPts val="0"/>
                        </a:spcAft>
                      </a:pPr>
                      <a:r>
                        <a:rPr lang="en-US" sz="1400" b="1" dirty="0">
                          <a:solidFill>
                            <a:schemeClr val="tx1"/>
                          </a:solidFill>
                          <a:effectLst/>
                          <a:latin typeface="Times New Roman" panose="02020603050405020304" pitchFamily="18" charset="0"/>
                          <a:cs typeface="Times New Roman" panose="02020603050405020304" pitchFamily="18" charset="0"/>
                        </a:rPr>
                        <a:t>0.096 Rs/Sq, cm</a:t>
                      </a:r>
                      <a:endParaRPr lang="en-IN" sz="1400" b="1" dirty="0">
                        <a:solidFill>
                          <a:schemeClr val="tx1"/>
                        </a:solidFill>
                        <a:effectLst/>
                        <a:latin typeface="Times New Roman" panose="02020603050405020304" pitchFamily="18" charset="0"/>
                        <a:cs typeface="Times New Roman" panose="02020603050405020304" pitchFamily="18" charset="0"/>
                      </a:endParaRPr>
                    </a:p>
                  </a:txBody>
                  <a:tcPr marL="63500" marR="63500" marT="63500" marB="63500"/>
                </a:tc>
                <a:tc>
                  <a:txBody>
                    <a:bodyPr/>
                    <a:lstStyle/>
                    <a:p>
                      <a:pPr rtl="0" fontAlgn="t">
                        <a:spcBef>
                          <a:spcPts val="0"/>
                        </a:spcBef>
                        <a:spcAft>
                          <a:spcPts val="0"/>
                        </a:spcAft>
                      </a:pPr>
                      <a:r>
                        <a:rPr lang="en-US" sz="1400" b="1" dirty="0">
                          <a:solidFill>
                            <a:schemeClr val="tx1"/>
                          </a:solidFill>
                          <a:effectLst/>
                          <a:latin typeface="Times New Roman" panose="02020603050405020304" pitchFamily="18" charset="0"/>
                          <a:cs typeface="Times New Roman" panose="02020603050405020304" pitchFamily="18" charset="0"/>
                        </a:rPr>
                        <a:t>Rs 3.85</a:t>
                      </a:r>
                      <a:endParaRPr lang="en-IN" sz="1400" b="1" dirty="0">
                        <a:solidFill>
                          <a:schemeClr val="tx1"/>
                        </a:solidFill>
                        <a:effectLst/>
                        <a:latin typeface="Times New Roman" panose="02020603050405020304" pitchFamily="18" charset="0"/>
                        <a:cs typeface="Times New Roman" panose="02020603050405020304" pitchFamily="18" charset="0"/>
                      </a:endParaRPr>
                    </a:p>
                  </a:txBody>
                  <a:tcPr marL="63500" marR="63500" marT="63500" marB="63500"/>
                </a:tc>
                <a:extLst>
                  <a:ext uri="{0D108BD9-81ED-4DB2-BD59-A6C34878D82A}">
                    <a16:rowId xmlns:a16="http://schemas.microsoft.com/office/drawing/2014/main" val="1212293147"/>
                  </a:ext>
                </a:extLst>
              </a:tr>
              <a:tr h="490220">
                <a:tc gridSpan="4">
                  <a:txBody>
                    <a:bodyPr/>
                    <a:lstStyle/>
                    <a:p>
                      <a:r>
                        <a:rPr lang="en-US" sz="1400" b="1" dirty="0">
                          <a:solidFill>
                            <a:schemeClr val="tx1"/>
                          </a:solidFill>
                          <a:latin typeface="Times New Roman" panose="02020603050405020304" pitchFamily="18" charset="0"/>
                          <a:cs typeface="Times New Roman" panose="02020603050405020304" pitchFamily="18" charset="0"/>
                        </a:rPr>
                        <a:t>Total Cost of Model, in Rupees</a:t>
                      </a:r>
                      <a:endParaRPr lang="en-IN" sz="1400" b="1" dirty="0">
                        <a:solidFill>
                          <a:schemeClr val="tx1"/>
                        </a:solidFill>
                        <a:latin typeface="Times New Roman" panose="02020603050405020304" pitchFamily="18" charset="0"/>
                        <a:cs typeface="Times New Roman" panose="02020603050405020304" pitchFamily="18" charset="0"/>
                      </a:endParaRPr>
                    </a:p>
                  </a:txBody>
                  <a:tcPr/>
                </a:tc>
                <a:tc hMerge="1">
                  <a:txBody>
                    <a:bodyPr/>
                    <a:lstStyle/>
                    <a:p>
                      <a:pPr rtl="0" fontAlgn="t">
                        <a:spcBef>
                          <a:spcPts val="0"/>
                        </a:spcBef>
                        <a:spcAft>
                          <a:spcPts val="0"/>
                        </a:spcAft>
                      </a:pPr>
                      <a:endParaRPr lang="en-IN" dirty="0">
                        <a:effectLst/>
                      </a:endParaRPr>
                    </a:p>
                  </a:txBody>
                  <a:tcPr marL="63500" marR="63500" marT="63500" marB="63500"/>
                </a:tc>
                <a:tc hMerge="1">
                  <a:txBody>
                    <a:bodyPr/>
                    <a:lstStyle/>
                    <a:p>
                      <a:pPr rtl="0" fontAlgn="t">
                        <a:spcBef>
                          <a:spcPts val="0"/>
                        </a:spcBef>
                        <a:spcAft>
                          <a:spcPts val="0"/>
                        </a:spcAft>
                      </a:pPr>
                      <a:endParaRPr lang="en-US" dirty="0">
                        <a:effectLst/>
                      </a:endParaRPr>
                    </a:p>
                  </a:txBody>
                  <a:tcPr marL="63500" marR="63500" marT="63500" marB="63500"/>
                </a:tc>
                <a:tc hMerge="1">
                  <a:txBody>
                    <a:bodyPr/>
                    <a:lstStyle/>
                    <a:p>
                      <a:endParaRPr lang="en-IN" dirty="0"/>
                    </a:p>
                  </a:txBody>
                  <a:tcPr/>
                </a:tc>
                <a:tc>
                  <a:txBody>
                    <a:bodyPr/>
                    <a:lstStyle/>
                    <a:p>
                      <a:pPr rtl="0" fontAlgn="t">
                        <a:spcBef>
                          <a:spcPts val="0"/>
                        </a:spcBef>
                        <a:spcAft>
                          <a:spcPts val="0"/>
                        </a:spcAft>
                      </a:pPr>
                      <a:r>
                        <a:rPr lang="en-US" sz="1400" b="1" dirty="0">
                          <a:solidFill>
                            <a:schemeClr val="tx1"/>
                          </a:solidFill>
                          <a:effectLst/>
                          <a:latin typeface="Times New Roman" panose="02020603050405020304" pitchFamily="18" charset="0"/>
                          <a:cs typeface="Times New Roman" panose="02020603050405020304" pitchFamily="18" charset="0"/>
                        </a:rPr>
                        <a:t>Rs 601.18</a:t>
                      </a:r>
                      <a:endParaRPr lang="en-IN" sz="1400" b="1" dirty="0">
                        <a:solidFill>
                          <a:schemeClr val="tx1"/>
                        </a:solidFill>
                        <a:effectLst/>
                        <a:latin typeface="Times New Roman" panose="02020603050405020304" pitchFamily="18" charset="0"/>
                        <a:cs typeface="Times New Roman" panose="02020603050405020304" pitchFamily="18" charset="0"/>
                      </a:endParaRPr>
                    </a:p>
                  </a:txBody>
                  <a:tcPr marL="63500" marR="63500" marT="63500" marB="63500"/>
                </a:tc>
                <a:extLst>
                  <a:ext uri="{0D108BD9-81ED-4DB2-BD59-A6C34878D82A}">
                    <a16:rowId xmlns:a16="http://schemas.microsoft.com/office/drawing/2014/main" val="2651321374"/>
                  </a:ext>
                </a:extLst>
              </a:tr>
            </a:tbl>
          </a:graphicData>
        </a:graphic>
      </p:graphicFrame>
    </p:spTree>
    <p:extLst>
      <p:ext uri="{BB962C8B-B14F-4D97-AF65-F5344CB8AC3E}">
        <p14:creationId xmlns:p14="http://schemas.microsoft.com/office/powerpoint/2010/main" val="2017421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515"/>
        <p:cNvGrpSpPr/>
        <p:nvPr/>
      </p:nvGrpSpPr>
      <p:grpSpPr>
        <a:xfrm>
          <a:off x="0" y="0"/>
          <a:ext cx="0" cy="0"/>
          <a:chOff x="0" y="0"/>
          <a:chExt cx="0" cy="0"/>
        </a:xfrm>
      </p:grpSpPr>
      <p:sp>
        <p:nvSpPr>
          <p:cNvPr id="2" name="Google Shape;19809;p43">
            <a:extLst>
              <a:ext uri="{FF2B5EF4-FFF2-40B4-BE49-F238E27FC236}">
                <a16:creationId xmlns:a16="http://schemas.microsoft.com/office/drawing/2014/main" id="{C2031670-9B3E-4DC3-BDFB-A6166C61C75A}"/>
              </a:ext>
            </a:extLst>
          </p:cNvPr>
          <p:cNvSpPr txBox="1">
            <a:spLocks noGrp="1"/>
          </p:cNvSpPr>
          <p:nvPr>
            <p:ph type="title"/>
          </p:nvPr>
        </p:nvSpPr>
        <p:spPr>
          <a:xfrm>
            <a:off x="713250" y="107409"/>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cap="none" spc="0" dirty="0">
                <a:ln/>
                <a:solidFill>
                  <a:schemeClr val="accent2">
                    <a:lumMod val="50000"/>
                  </a:schemeClr>
                </a:solidFill>
                <a:effectLst/>
                <a:latin typeface="Antique Olive Compact" panose="020B0904030504030204" pitchFamily="34" charset="0"/>
              </a:rPr>
              <a:t>SUSTAINABILITY ANALYSIS</a:t>
            </a:r>
            <a:endParaRPr b="1" dirty="0"/>
          </a:p>
        </p:txBody>
      </p:sp>
      <p:sp>
        <p:nvSpPr>
          <p:cNvPr id="4" name="TextBox 3">
            <a:extLst>
              <a:ext uri="{FF2B5EF4-FFF2-40B4-BE49-F238E27FC236}">
                <a16:creationId xmlns:a16="http://schemas.microsoft.com/office/drawing/2014/main" id="{57BF6571-E6D6-4F5D-9D3F-047D8DD1DAE8}"/>
              </a:ext>
            </a:extLst>
          </p:cNvPr>
          <p:cNvSpPr txBox="1"/>
          <p:nvPr/>
        </p:nvSpPr>
        <p:spPr>
          <a:xfrm>
            <a:off x="320553" y="736864"/>
            <a:ext cx="8612990" cy="2800767"/>
          </a:xfrm>
          <a:prstGeom prst="rect">
            <a:avLst/>
          </a:prstGeom>
          <a:noFill/>
        </p:spPr>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Known as the green metal, aluminium is one of the most environmentally friendly metals because of its sustainability. As the most recyclable industrial material, aluminium can be recycled infinitely to produce the same product. Recycling aluminium also saves 95% of the energy used in its production from raw materials.</a:t>
            </a:r>
          </a:p>
          <a:p>
            <a:endParaRPr lang="en-US" sz="1600" dirty="0">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Steel is very sustainable because once it is made, it can be used forever. Steel can be recycled an infinite number of times and be used with NO downgrading in </a:t>
            </a:r>
            <a:r>
              <a:rPr lang="en-US" sz="1600" dirty="0" err="1">
                <a:solidFill>
                  <a:schemeClr val="tx1"/>
                </a:solidFill>
                <a:latin typeface="Times New Roman" panose="02020603050405020304" pitchFamily="18" charset="0"/>
                <a:cs typeface="Times New Roman" panose="02020603050405020304" pitchFamily="18" charset="0"/>
              </a:rPr>
              <a:t>quality.The</a:t>
            </a:r>
            <a:r>
              <a:rPr lang="en-US" sz="1600" dirty="0">
                <a:solidFill>
                  <a:schemeClr val="tx1"/>
                </a:solidFill>
                <a:latin typeface="Times New Roman" panose="02020603050405020304" pitchFamily="18" charset="0"/>
                <a:cs typeface="Times New Roman" panose="02020603050405020304" pitchFamily="18" charset="0"/>
              </a:rPr>
              <a:t> non-renewable resources used to make steel, like minerals and fossil fuels, are not wasted because the steel will be used forever.</a:t>
            </a:r>
          </a:p>
          <a:p>
            <a:endParaRPr lang="en-US" sz="1600" dirty="0">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We also minimized the usage of plastic which is considered as a hazardous material. This is the way we are doing sustainable development.</a:t>
            </a:r>
            <a:endParaRPr lang="en-IN"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7785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Shape 20515"/>
        <p:cNvGrpSpPr/>
        <p:nvPr/>
      </p:nvGrpSpPr>
      <p:grpSpPr>
        <a:xfrm>
          <a:off x="0" y="0"/>
          <a:ext cx="0" cy="0"/>
          <a:chOff x="0" y="0"/>
          <a:chExt cx="0" cy="0"/>
        </a:xfrm>
      </p:grpSpPr>
      <p:grpSp>
        <p:nvGrpSpPr>
          <p:cNvPr id="32" name="Group 14">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2" y="0"/>
            <a:ext cx="9172471" cy="5142160"/>
            <a:chOff x="-15736" y="0"/>
            <a:chExt cx="12229962" cy="6856214"/>
          </a:xfrm>
        </p:grpSpPr>
        <p:pic>
          <p:nvPicPr>
            <p:cNvPr id="16" name="Picture 15">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7" name="Rectangle 16">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9" name="Picture 18">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3" name="Straight Connector 20">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126" y="181609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34" name="Rectangle 22">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24">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2" y="0"/>
            <a:ext cx="9172471" cy="5142160"/>
            <a:chOff x="-15736" y="0"/>
            <a:chExt cx="12229962" cy="6856214"/>
          </a:xfrm>
        </p:grpSpPr>
        <p:pic>
          <p:nvPicPr>
            <p:cNvPr id="26" name="Picture 25">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6" name="Rectangle 26">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8" name="Picture 27">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7" name="Picture 28">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3" name="Rectangle 2">
            <a:extLst>
              <a:ext uri="{FF2B5EF4-FFF2-40B4-BE49-F238E27FC236}">
                <a16:creationId xmlns:a16="http://schemas.microsoft.com/office/drawing/2014/main" id="{94338ACB-B15A-493F-9B30-379CC6A23679}"/>
              </a:ext>
            </a:extLst>
          </p:cNvPr>
          <p:cNvSpPr/>
          <p:nvPr/>
        </p:nvSpPr>
        <p:spPr>
          <a:xfrm>
            <a:off x="971551" y="736599"/>
            <a:ext cx="2745042" cy="994029"/>
          </a:xfrm>
          <a:prstGeom prst="rect">
            <a:avLst/>
          </a:prstGeom>
        </p:spPr>
        <p:txBody>
          <a:bodyPr vert="horz" lIns="91440" tIns="45720" rIns="91440" bIns="45720" rtlCol="0" anchor="b">
            <a:normAutofit/>
          </a:bodyPr>
          <a:lstStyle/>
          <a:p>
            <a:pPr algn="ctr">
              <a:spcBef>
                <a:spcPct val="0"/>
              </a:spcBef>
              <a:spcAft>
                <a:spcPts val="600"/>
              </a:spcAft>
            </a:pPr>
            <a:r>
              <a:rPr lang="en-US" sz="2100" b="1" spc="0">
                <a:ln w="3175" cmpd="sng">
                  <a:noFill/>
                </a:ln>
                <a:solidFill>
                  <a:srgbClr val="262626"/>
                </a:solidFill>
                <a:latin typeface="+mj-lt"/>
                <a:ea typeface="+mj-ea"/>
                <a:cs typeface="+mj-cs"/>
              </a:rPr>
              <a:t>GROUP MEMBERS</a:t>
            </a:r>
          </a:p>
        </p:txBody>
      </p:sp>
      <p:cxnSp>
        <p:nvCxnSpPr>
          <p:cNvPr id="31" name="Straight Connector 30">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1550" y="1800479"/>
            <a:ext cx="2745043"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18D71EFF-BD58-40EA-BDF0-83ED175C5D41}"/>
              </a:ext>
            </a:extLst>
          </p:cNvPr>
          <p:cNvSpPr txBox="1"/>
          <p:nvPr/>
        </p:nvSpPr>
        <p:spPr>
          <a:xfrm>
            <a:off x="373711" y="1870330"/>
            <a:ext cx="4071067" cy="2536571"/>
          </a:xfrm>
          <a:prstGeom prst="rect">
            <a:avLst/>
          </a:prstGeom>
        </p:spPr>
        <p:txBody>
          <a:bodyPr vert="horz" lIns="91440" tIns="45720" rIns="91440" bIns="45720" rtlCol="0" anchor="t">
            <a:normAutofit/>
          </a:bodyPr>
          <a:lstStyle/>
          <a:p>
            <a:pPr algn="ctr">
              <a:spcBef>
                <a:spcPct val="20000"/>
              </a:spcBef>
              <a:spcAft>
                <a:spcPts val="600"/>
              </a:spcAft>
              <a:buClr>
                <a:schemeClr val="accent1"/>
              </a:buClr>
              <a:buSzPct val="115000"/>
            </a:pPr>
            <a:r>
              <a:rPr lang="en-US" sz="1400" b="1" dirty="0">
                <a:solidFill>
                  <a:srgbClr val="262626"/>
                </a:solidFill>
              </a:rPr>
              <a:t>Instructor-in-charge: </a:t>
            </a:r>
            <a:r>
              <a:rPr lang="en-US" sz="1400" b="1" i="0" dirty="0">
                <a:solidFill>
                  <a:srgbClr val="262626"/>
                </a:solidFill>
              </a:rPr>
              <a:t>Dr Sudhanshu Shekhar Singh</a:t>
            </a:r>
            <a:br>
              <a:rPr lang="en-US" sz="1400" b="1" i="0" dirty="0">
                <a:solidFill>
                  <a:srgbClr val="262626"/>
                </a:solidFill>
              </a:rPr>
            </a:br>
            <a:r>
              <a:rPr lang="en-US" sz="1400" b="1" i="0" dirty="0">
                <a:solidFill>
                  <a:srgbClr val="262626"/>
                </a:solidFill>
              </a:rPr>
              <a:t>Tutor: Dr Alok Bhadauria</a:t>
            </a:r>
            <a:br>
              <a:rPr lang="en-US" sz="1400" b="1" i="0" dirty="0">
                <a:solidFill>
                  <a:srgbClr val="262626"/>
                </a:solidFill>
              </a:rPr>
            </a:br>
            <a:r>
              <a:rPr lang="en-US" sz="1400" b="1" i="0" dirty="0">
                <a:solidFill>
                  <a:srgbClr val="262626"/>
                </a:solidFill>
              </a:rPr>
              <a:t>Lab-in-charge: Mr. IP Singh</a:t>
            </a:r>
            <a:endParaRPr lang="en-US" sz="1400" b="1" dirty="0">
              <a:solidFill>
                <a:srgbClr val="262626"/>
              </a:solidFill>
            </a:endParaRPr>
          </a:p>
        </p:txBody>
      </p:sp>
      <p:sp>
        <p:nvSpPr>
          <p:cNvPr id="10" name="Google Shape;20517;p62">
            <a:extLst>
              <a:ext uri="{FF2B5EF4-FFF2-40B4-BE49-F238E27FC236}">
                <a16:creationId xmlns:a16="http://schemas.microsoft.com/office/drawing/2014/main" id="{858054F2-E628-4BF4-BA87-AB403A1A6D2A}"/>
              </a:ext>
            </a:extLst>
          </p:cNvPr>
          <p:cNvSpPr txBox="1"/>
          <p:nvPr/>
        </p:nvSpPr>
        <p:spPr>
          <a:xfrm>
            <a:off x="955854" y="817438"/>
            <a:ext cx="7713094" cy="56935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2000" b="1">
                <a:solidFill>
                  <a:schemeClr val="tx1"/>
                </a:solidFill>
                <a:latin typeface="Roboto"/>
                <a:ea typeface="Roboto"/>
                <a:cs typeface="Roboto"/>
                <a:sym typeface="Roboto"/>
              </a:rPr>
              <a:t> </a:t>
            </a:r>
            <a:endParaRPr lang="en-IN" sz="2000" b="1">
              <a:solidFill>
                <a:schemeClr val="tx1"/>
              </a:solidFill>
              <a:latin typeface="Roboto"/>
              <a:ea typeface="Roboto"/>
              <a:cs typeface="Roboto"/>
              <a:sym typeface="Roboto"/>
            </a:endParaRPr>
          </a:p>
        </p:txBody>
      </p:sp>
      <p:graphicFrame>
        <p:nvGraphicFramePr>
          <p:cNvPr id="4" name="Table 4">
            <a:extLst>
              <a:ext uri="{FF2B5EF4-FFF2-40B4-BE49-F238E27FC236}">
                <a16:creationId xmlns:a16="http://schemas.microsoft.com/office/drawing/2014/main" id="{01472FEF-EB5D-4E1A-8B9A-34C43E6A78BF}"/>
              </a:ext>
            </a:extLst>
          </p:cNvPr>
          <p:cNvGraphicFramePr>
            <a:graphicFrameLocks noGrp="1"/>
          </p:cNvGraphicFramePr>
          <p:nvPr>
            <p:extLst>
              <p:ext uri="{D42A27DB-BD31-4B8C-83A1-F6EECF244321}">
                <p14:modId xmlns:p14="http://schemas.microsoft.com/office/powerpoint/2010/main" val="3135388373"/>
              </p:ext>
            </p:extLst>
          </p:nvPr>
        </p:nvGraphicFramePr>
        <p:xfrm>
          <a:off x="4456580" y="636104"/>
          <a:ext cx="4100657" cy="3466904"/>
        </p:xfrm>
        <a:graphic>
          <a:graphicData uri="http://schemas.openxmlformats.org/drawingml/2006/table">
            <a:tbl>
              <a:tblPr firstRow="1" bandRow="1">
                <a:tableStyleId>{5C22544A-7EE6-4342-B048-85BDC9FD1C3A}</a:tableStyleId>
              </a:tblPr>
              <a:tblGrid>
                <a:gridCol w="1658335">
                  <a:extLst>
                    <a:ext uri="{9D8B030D-6E8A-4147-A177-3AD203B41FA5}">
                      <a16:colId xmlns:a16="http://schemas.microsoft.com/office/drawing/2014/main" val="91707317"/>
                    </a:ext>
                  </a:extLst>
                </a:gridCol>
                <a:gridCol w="2442322">
                  <a:extLst>
                    <a:ext uri="{9D8B030D-6E8A-4147-A177-3AD203B41FA5}">
                      <a16:colId xmlns:a16="http://schemas.microsoft.com/office/drawing/2014/main" val="3700552447"/>
                    </a:ext>
                  </a:extLst>
                </a:gridCol>
              </a:tblGrid>
              <a:tr h="433363">
                <a:tc>
                  <a:txBody>
                    <a:bodyPr/>
                    <a:lstStyle/>
                    <a:p>
                      <a:r>
                        <a:rPr lang="en-US" sz="1400" dirty="0"/>
                        <a:t>Roll Number</a:t>
                      </a:r>
                      <a:endParaRPr lang="en-IN" sz="1400" dirty="0"/>
                    </a:p>
                  </a:txBody>
                  <a:tcPr marL="95707" marR="95707" marT="47853" marB="47853">
                    <a:solidFill>
                      <a:schemeClr val="accent2"/>
                    </a:solidFill>
                  </a:tcPr>
                </a:tc>
                <a:tc>
                  <a:txBody>
                    <a:bodyPr/>
                    <a:lstStyle/>
                    <a:p>
                      <a:r>
                        <a:rPr lang="en-US" sz="1400" dirty="0"/>
                        <a:t>Name</a:t>
                      </a:r>
                      <a:endParaRPr lang="en-IN" sz="1400" dirty="0"/>
                    </a:p>
                  </a:txBody>
                  <a:tcPr marL="95707" marR="95707" marT="47853" marB="47853">
                    <a:solidFill>
                      <a:schemeClr val="accent2"/>
                    </a:solidFill>
                  </a:tcPr>
                </a:tc>
                <a:extLst>
                  <a:ext uri="{0D108BD9-81ED-4DB2-BD59-A6C34878D82A}">
                    <a16:rowId xmlns:a16="http://schemas.microsoft.com/office/drawing/2014/main" val="1705925869"/>
                  </a:ext>
                </a:extLst>
              </a:tr>
              <a:tr h="433363">
                <a:tc>
                  <a:txBody>
                    <a:bodyPr/>
                    <a:lstStyle/>
                    <a:p>
                      <a:r>
                        <a:rPr lang="en-US" sz="1400"/>
                        <a:t>200929</a:t>
                      </a:r>
                      <a:endParaRPr lang="en-IN" sz="1400"/>
                    </a:p>
                  </a:txBody>
                  <a:tcPr marL="95707" marR="95707" marT="47853" marB="47853"/>
                </a:tc>
                <a:tc>
                  <a:txBody>
                    <a:bodyPr/>
                    <a:lstStyle/>
                    <a:p>
                      <a:r>
                        <a:rPr lang="en-US" sz="1400"/>
                        <a:t>Arnav Shendurnikar</a:t>
                      </a:r>
                      <a:endParaRPr lang="en-IN" sz="1400"/>
                    </a:p>
                  </a:txBody>
                  <a:tcPr marL="95707" marR="95707" marT="47853" marB="47853"/>
                </a:tc>
                <a:extLst>
                  <a:ext uri="{0D108BD9-81ED-4DB2-BD59-A6C34878D82A}">
                    <a16:rowId xmlns:a16="http://schemas.microsoft.com/office/drawing/2014/main" val="532953651"/>
                  </a:ext>
                </a:extLst>
              </a:tr>
              <a:tr h="433363">
                <a:tc>
                  <a:txBody>
                    <a:bodyPr/>
                    <a:lstStyle/>
                    <a:p>
                      <a:r>
                        <a:rPr lang="en-US" sz="1400" dirty="0"/>
                        <a:t>200861</a:t>
                      </a:r>
                      <a:endParaRPr lang="en-IN" sz="1400" dirty="0"/>
                    </a:p>
                  </a:txBody>
                  <a:tcPr marL="95707" marR="95707" marT="47853" marB="47853"/>
                </a:tc>
                <a:tc>
                  <a:txBody>
                    <a:bodyPr/>
                    <a:lstStyle/>
                    <a:p>
                      <a:r>
                        <a:rPr lang="en-US" sz="1400" dirty="0"/>
                        <a:t>Sania Imteyaz</a:t>
                      </a:r>
                      <a:endParaRPr lang="en-IN" sz="1400" dirty="0"/>
                    </a:p>
                  </a:txBody>
                  <a:tcPr marL="95707" marR="95707" marT="47853" marB="47853"/>
                </a:tc>
                <a:extLst>
                  <a:ext uri="{0D108BD9-81ED-4DB2-BD59-A6C34878D82A}">
                    <a16:rowId xmlns:a16="http://schemas.microsoft.com/office/drawing/2014/main" val="3696884248"/>
                  </a:ext>
                </a:extLst>
              </a:tr>
              <a:tr h="433363">
                <a:tc>
                  <a:txBody>
                    <a:bodyPr/>
                    <a:lstStyle/>
                    <a:p>
                      <a:r>
                        <a:rPr lang="en-US" sz="1400" dirty="0"/>
                        <a:t>200864</a:t>
                      </a:r>
                      <a:endParaRPr lang="en-IN" sz="1400" dirty="0"/>
                    </a:p>
                  </a:txBody>
                  <a:tcPr marL="95707" marR="95707" marT="47853" marB="47853"/>
                </a:tc>
                <a:tc>
                  <a:txBody>
                    <a:bodyPr/>
                    <a:lstStyle/>
                    <a:p>
                      <a:r>
                        <a:rPr lang="en-US" sz="1400" dirty="0"/>
                        <a:t>Sanidhya Singh</a:t>
                      </a:r>
                      <a:endParaRPr lang="en-IN" sz="1400" dirty="0"/>
                    </a:p>
                  </a:txBody>
                  <a:tcPr marL="95707" marR="95707" marT="47853" marB="47853"/>
                </a:tc>
                <a:extLst>
                  <a:ext uri="{0D108BD9-81ED-4DB2-BD59-A6C34878D82A}">
                    <a16:rowId xmlns:a16="http://schemas.microsoft.com/office/drawing/2014/main" val="1233857610"/>
                  </a:ext>
                </a:extLst>
              </a:tr>
              <a:tr h="433363">
                <a:tc>
                  <a:txBody>
                    <a:bodyPr/>
                    <a:lstStyle/>
                    <a:p>
                      <a:r>
                        <a:rPr lang="en-US" sz="1400"/>
                        <a:t>200869</a:t>
                      </a:r>
                      <a:endParaRPr lang="en-IN" sz="1400"/>
                    </a:p>
                  </a:txBody>
                  <a:tcPr marL="95707" marR="95707" marT="47853" marB="47853"/>
                </a:tc>
                <a:tc>
                  <a:txBody>
                    <a:bodyPr/>
                    <a:lstStyle/>
                    <a:p>
                      <a:r>
                        <a:rPr lang="en-US" sz="1400"/>
                        <a:t>Sanjeev Kumar</a:t>
                      </a:r>
                      <a:endParaRPr lang="en-IN" sz="1400"/>
                    </a:p>
                  </a:txBody>
                  <a:tcPr marL="95707" marR="95707" marT="47853" marB="47853"/>
                </a:tc>
                <a:extLst>
                  <a:ext uri="{0D108BD9-81ED-4DB2-BD59-A6C34878D82A}">
                    <a16:rowId xmlns:a16="http://schemas.microsoft.com/office/drawing/2014/main" val="2430044549"/>
                  </a:ext>
                </a:extLst>
              </a:tr>
              <a:tr h="433363">
                <a:tc>
                  <a:txBody>
                    <a:bodyPr/>
                    <a:lstStyle/>
                    <a:p>
                      <a:r>
                        <a:rPr lang="en-US" sz="1400"/>
                        <a:t>200880</a:t>
                      </a:r>
                      <a:endParaRPr lang="en-IN" sz="1400"/>
                    </a:p>
                  </a:txBody>
                  <a:tcPr marL="95707" marR="95707" marT="47853" marB="47853"/>
                </a:tc>
                <a:tc>
                  <a:txBody>
                    <a:bodyPr/>
                    <a:lstStyle/>
                    <a:p>
                      <a:r>
                        <a:rPr lang="en-US" sz="1400"/>
                        <a:t>Sarah Kapoor</a:t>
                      </a:r>
                      <a:endParaRPr lang="en-IN" sz="1400"/>
                    </a:p>
                  </a:txBody>
                  <a:tcPr marL="95707" marR="95707" marT="47853" marB="47853"/>
                </a:tc>
                <a:extLst>
                  <a:ext uri="{0D108BD9-81ED-4DB2-BD59-A6C34878D82A}">
                    <a16:rowId xmlns:a16="http://schemas.microsoft.com/office/drawing/2014/main" val="2696377657"/>
                  </a:ext>
                </a:extLst>
              </a:tr>
              <a:tr h="433363">
                <a:tc>
                  <a:txBody>
                    <a:bodyPr/>
                    <a:lstStyle/>
                    <a:p>
                      <a:r>
                        <a:rPr lang="en-US" sz="1400"/>
                        <a:t>200883</a:t>
                      </a:r>
                      <a:endParaRPr lang="en-IN" sz="1400"/>
                    </a:p>
                  </a:txBody>
                  <a:tcPr marL="95707" marR="95707" marT="47853" marB="47853"/>
                </a:tc>
                <a:tc>
                  <a:txBody>
                    <a:bodyPr/>
                    <a:lstStyle/>
                    <a:p>
                      <a:r>
                        <a:rPr lang="en-US" sz="1400"/>
                        <a:t>Saren Ajmera</a:t>
                      </a:r>
                      <a:endParaRPr lang="en-IN" sz="1400"/>
                    </a:p>
                  </a:txBody>
                  <a:tcPr marL="95707" marR="95707" marT="47853" marB="47853"/>
                </a:tc>
                <a:extLst>
                  <a:ext uri="{0D108BD9-81ED-4DB2-BD59-A6C34878D82A}">
                    <a16:rowId xmlns:a16="http://schemas.microsoft.com/office/drawing/2014/main" val="2490594467"/>
                  </a:ext>
                </a:extLst>
              </a:tr>
              <a:tr h="433363">
                <a:tc>
                  <a:txBody>
                    <a:bodyPr/>
                    <a:lstStyle/>
                    <a:p>
                      <a:r>
                        <a:rPr lang="en-US" sz="1400"/>
                        <a:t>200909</a:t>
                      </a:r>
                      <a:endParaRPr lang="en-IN" sz="1400"/>
                    </a:p>
                  </a:txBody>
                  <a:tcPr marL="95707" marR="95707" marT="47853" marB="47853"/>
                </a:tc>
                <a:tc>
                  <a:txBody>
                    <a:bodyPr/>
                    <a:lstStyle/>
                    <a:p>
                      <a:r>
                        <a:rPr lang="en-US" sz="1400" dirty="0"/>
                        <a:t>Sayan Deori</a:t>
                      </a:r>
                      <a:endParaRPr lang="en-IN" sz="1400" dirty="0"/>
                    </a:p>
                  </a:txBody>
                  <a:tcPr marL="95707" marR="95707" marT="47853" marB="47853"/>
                </a:tc>
                <a:extLst>
                  <a:ext uri="{0D108BD9-81ED-4DB2-BD59-A6C34878D82A}">
                    <a16:rowId xmlns:a16="http://schemas.microsoft.com/office/drawing/2014/main" val="118348998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15"/>
        <p:cNvGrpSpPr/>
        <p:nvPr/>
      </p:nvGrpSpPr>
      <p:grpSpPr>
        <a:xfrm>
          <a:off x="0" y="0"/>
          <a:ext cx="0" cy="0"/>
          <a:chOff x="0" y="0"/>
          <a:chExt cx="0" cy="0"/>
        </a:xfrm>
      </p:grpSpPr>
      <p:sp>
        <p:nvSpPr>
          <p:cNvPr id="3" name="Arrow: Right 2">
            <a:extLst>
              <a:ext uri="{FF2B5EF4-FFF2-40B4-BE49-F238E27FC236}">
                <a16:creationId xmlns:a16="http://schemas.microsoft.com/office/drawing/2014/main" id="{978AE151-6256-4061-A4C6-F4ABCBD08622}"/>
              </a:ext>
            </a:extLst>
          </p:cNvPr>
          <p:cNvSpPr/>
          <p:nvPr/>
        </p:nvSpPr>
        <p:spPr>
          <a:xfrm rot="590027">
            <a:off x="2631333" y="1232170"/>
            <a:ext cx="1316476" cy="654996"/>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Arrow: Right 3">
            <a:extLst>
              <a:ext uri="{FF2B5EF4-FFF2-40B4-BE49-F238E27FC236}">
                <a16:creationId xmlns:a16="http://schemas.microsoft.com/office/drawing/2014/main" id="{83432D07-1052-4619-BA91-2A029891EF57}"/>
              </a:ext>
            </a:extLst>
          </p:cNvPr>
          <p:cNvSpPr/>
          <p:nvPr/>
        </p:nvSpPr>
        <p:spPr>
          <a:xfrm rot="10013765">
            <a:off x="2626230" y="3910934"/>
            <a:ext cx="1328766" cy="654996"/>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Arrow: Right 5">
            <a:extLst>
              <a:ext uri="{FF2B5EF4-FFF2-40B4-BE49-F238E27FC236}">
                <a16:creationId xmlns:a16="http://schemas.microsoft.com/office/drawing/2014/main" id="{5A4540B7-836A-4083-876B-4BECF0494919}"/>
              </a:ext>
            </a:extLst>
          </p:cNvPr>
          <p:cNvSpPr/>
          <p:nvPr/>
        </p:nvSpPr>
        <p:spPr>
          <a:xfrm rot="2118380">
            <a:off x="5679123" y="1949273"/>
            <a:ext cx="1342416" cy="654996"/>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Arrow: Right 7">
            <a:extLst>
              <a:ext uri="{FF2B5EF4-FFF2-40B4-BE49-F238E27FC236}">
                <a16:creationId xmlns:a16="http://schemas.microsoft.com/office/drawing/2014/main" id="{8DEA385D-71F1-48A4-9D17-D4B18F79AB71}"/>
              </a:ext>
            </a:extLst>
          </p:cNvPr>
          <p:cNvSpPr/>
          <p:nvPr/>
        </p:nvSpPr>
        <p:spPr>
          <a:xfrm rot="8442947">
            <a:off x="5780936" y="3333631"/>
            <a:ext cx="1239071" cy="654996"/>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59DE77F7-0488-464D-B6ED-1E7E7F394D16}"/>
              </a:ext>
            </a:extLst>
          </p:cNvPr>
          <p:cNvSpPr/>
          <p:nvPr/>
        </p:nvSpPr>
        <p:spPr>
          <a:xfrm>
            <a:off x="841443" y="1105510"/>
            <a:ext cx="1744494" cy="88845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Week 1</a:t>
            </a:r>
            <a:br>
              <a:rPr lang="en-US" sz="1400" b="1" dirty="0">
                <a:solidFill>
                  <a:schemeClr val="tx1"/>
                </a:solidFill>
              </a:rPr>
            </a:br>
            <a:r>
              <a:rPr lang="en-US" sz="1400" b="1" dirty="0">
                <a:solidFill>
                  <a:schemeClr val="tx1"/>
                </a:solidFill>
              </a:rPr>
              <a:t>Discussion of ideas</a:t>
            </a:r>
            <a:endParaRPr lang="en-IN" sz="1400" b="1" dirty="0">
              <a:solidFill>
                <a:schemeClr val="tx1"/>
              </a:solidFill>
            </a:endParaRPr>
          </a:p>
        </p:txBody>
      </p:sp>
      <p:sp>
        <p:nvSpPr>
          <p:cNvPr id="10" name="Rectangle: Rounded Corners 9">
            <a:extLst>
              <a:ext uri="{FF2B5EF4-FFF2-40B4-BE49-F238E27FC236}">
                <a16:creationId xmlns:a16="http://schemas.microsoft.com/office/drawing/2014/main" id="{9200EC3A-FFEA-4F66-954C-4EBD5773F2DC}"/>
              </a:ext>
            </a:extLst>
          </p:cNvPr>
          <p:cNvSpPr/>
          <p:nvPr/>
        </p:nvSpPr>
        <p:spPr>
          <a:xfrm>
            <a:off x="3977802" y="1321321"/>
            <a:ext cx="1679642" cy="88845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Week 2</a:t>
            </a:r>
            <a:br>
              <a:rPr lang="en-US" sz="1400" b="1" dirty="0">
                <a:solidFill>
                  <a:schemeClr val="tx1"/>
                </a:solidFill>
              </a:rPr>
            </a:br>
            <a:r>
              <a:rPr lang="en-US" sz="1400" b="1" dirty="0">
                <a:solidFill>
                  <a:schemeClr val="tx1"/>
                </a:solidFill>
              </a:rPr>
              <a:t>Finalization of project idea</a:t>
            </a:r>
            <a:endParaRPr lang="en-IN" sz="1400" b="1" dirty="0">
              <a:solidFill>
                <a:schemeClr val="tx1"/>
              </a:solidFill>
            </a:endParaRPr>
          </a:p>
        </p:txBody>
      </p:sp>
      <p:sp>
        <p:nvSpPr>
          <p:cNvPr id="11" name="Rectangle: Rounded Corners 10">
            <a:extLst>
              <a:ext uri="{FF2B5EF4-FFF2-40B4-BE49-F238E27FC236}">
                <a16:creationId xmlns:a16="http://schemas.microsoft.com/office/drawing/2014/main" id="{2B49D2CE-3C53-4107-A57B-6FA670ECEABE}"/>
              </a:ext>
            </a:extLst>
          </p:cNvPr>
          <p:cNvSpPr/>
          <p:nvPr/>
        </p:nvSpPr>
        <p:spPr>
          <a:xfrm>
            <a:off x="7087363" y="2345784"/>
            <a:ext cx="1679642" cy="88845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Week 3</a:t>
            </a:r>
          </a:p>
          <a:p>
            <a:pPr algn="ctr"/>
            <a:r>
              <a:rPr lang="en-US" sz="1400" b="1" dirty="0">
                <a:solidFill>
                  <a:schemeClr val="tx1"/>
                </a:solidFill>
              </a:rPr>
              <a:t>Isometric drawing of assembly, CAD model</a:t>
            </a:r>
            <a:endParaRPr lang="en-IN" sz="1400" b="1" dirty="0">
              <a:solidFill>
                <a:schemeClr val="tx1"/>
              </a:solidFill>
            </a:endParaRPr>
          </a:p>
        </p:txBody>
      </p:sp>
      <p:sp>
        <p:nvSpPr>
          <p:cNvPr id="12" name="Rectangle: Rounded Corners 11">
            <a:extLst>
              <a:ext uri="{FF2B5EF4-FFF2-40B4-BE49-F238E27FC236}">
                <a16:creationId xmlns:a16="http://schemas.microsoft.com/office/drawing/2014/main" id="{9C5C576B-76B0-43B5-A8FA-CFBBADCB8A23}"/>
              </a:ext>
            </a:extLst>
          </p:cNvPr>
          <p:cNvSpPr/>
          <p:nvPr/>
        </p:nvSpPr>
        <p:spPr>
          <a:xfrm>
            <a:off x="4022942" y="3574709"/>
            <a:ext cx="1690638" cy="88845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Week 4</a:t>
            </a:r>
            <a:br>
              <a:rPr lang="en-US" sz="1400" b="1" dirty="0">
                <a:solidFill>
                  <a:schemeClr val="tx1"/>
                </a:solidFill>
              </a:rPr>
            </a:br>
            <a:r>
              <a:rPr lang="en-US" sz="1400" b="1" dirty="0">
                <a:solidFill>
                  <a:schemeClr val="tx1"/>
                </a:solidFill>
              </a:rPr>
              <a:t>Isometric of parts, processes involved, CAD</a:t>
            </a:r>
            <a:endParaRPr lang="en-IN" sz="1400" b="1" dirty="0">
              <a:solidFill>
                <a:schemeClr val="tx1"/>
              </a:solidFill>
            </a:endParaRPr>
          </a:p>
        </p:txBody>
      </p:sp>
      <p:sp>
        <p:nvSpPr>
          <p:cNvPr id="14" name="Rectangle: Rounded Corners 13">
            <a:extLst>
              <a:ext uri="{FF2B5EF4-FFF2-40B4-BE49-F238E27FC236}">
                <a16:creationId xmlns:a16="http://schemas.microsoft.com/office/drawing/2014/main" id="{A26D5947-92CA-48EA-971A-F39C53730C22}"/>
              </a:ext>
            </a:extLst>
          </p:cNvPr>
          <p:cNvSpPr/>
          <p:nvPr/>
        </p:nvSpPr>
        <p:spPr>
          <a:xfrm>
            <a:off x="921248" y="4018939"/>
            <a:ext cx="1716932" cy="88845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r>
              <a:rPr lang="en-US" sz="1400" b="1" dirty="0">
                <a:solidFill>
                  <a:schemeClr val="tx1"/>
                </a:solidFill>
              </a:rPr>
              <a:t>Week 5</a:t>
            </a:r>
          </a:p>
          <a:p>
            <a:pPr algn="ctr"/>
            <a:r>
              <a:rPr lang="en-US" sz="1400" b="1" dirty="0">
                <a:solidFill>
                  <a:schemeClr val="tx1"/>
                </a:solidFill>
              </a:rPr>
              <a:t>Final CAD models and PPT with all analysis </a:t>
            </a:r>
            <a:endParaRPr lang="en-IN" sz="1400" b="1" dirty="0">
              <a:solidFill>
                <a:schemeClr val="tx1"/>
              </a:solidFill>
            </a:endParaRPr>
          </a:p>
          <a:p>
            <a:pPr algn="ctr"/>
            <a:br>
              <a:rPr lang="en-US" sz="1400" b="1" dirty="0">
                <a:solidFill>
                  <a:schemeClr val="tx1"/>
                </a:solidFill>
              </a:rPr>
            </a:br>
            <a:endParaRPr lang="en-IN" sz="1400" b="1" dirty="0">
              <a:solidFill>
                <a:schemeClr val="tx1"/>
              </a:solidFill>
            </a:endParaRPr>
          </a:p>
        </p:txBody>
      </p:sp>
      <p:sp>
        <p:nvSpPr>
          <p:cNvPr id="7" name="Rectangle 6">
            <a:extLst>
              <a:ext uri="{FF2B5EF4-FFF2-40B4-BE49-F238E27FC236}">
                <a16:creationId xmlns:a16="http://schemas.microsoft.com/office/drawing/2014/main" id="{A9930013-96A6-44E3-92FC-96EEF21011F6}"/>
              </a:ext>
            </a:extLst>
          </p:cNvPr>
          <p:cNvSpPr/>
          <p:nvPr/>
        </p:nvSpPr>
        <p:spPr>
          <a:xfrm>
            <a:off x="2638180" y="55505"/>
            <a:ext cx="4358886"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 sz="5400" b="1" dirty="0">
                <a:ln/>
                <a:solidFill>
                  <a:schemeClr val="accent2">
                    <a:lumMod val="50000"/>
                  </a:schemeClr>
                </a:solidFill>
                <a:latin typeface="Antique Olive Compact" panose="020B0904030504030204" pitchFamily="34" charset="0"/>
              </a:rPr>
              <a:t>ROADMAP</a:t>
            </a:r>
            <a:endParaRPr lang="en-IN" sz="5400" b="1" dirty="0">
              <a:ln/>
              <a:solidFill>
                <a:schemeClr val="accent2">
                  <a:lumMod val="50000"/>
                </a:schemeClr>
              </a:solidFill>
            </a:endParaRPr>
          </a:p>
        </p:txBody>
      </p:sp>
    </p:spTree>
    <p:extLst>
      <p:ext uri="{BB962C8B-B14F-4D97-AF65-F5344CB8AC3E}">
        <p14:creationId xmlns:p14="http://schemas.microsoft.com/office/powerpoint/2010/main" val="1148027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15"/>
        <p:cNvGrpSpPr/>
        <p:nvPr/>
      </p:nvGrpSpPr>
      <p:grpSpPr>
        <a:xfrm>
          <a:off x="0" y="0"/>
          <a:ext cx="0" cy="0"/>
          <a:chOff x="0" y="0"/>
          <a:chExt cx="0" cy="0"/>
        </a:xfrm>
      </p:grpSpPr>
      <p:sp>
        <p:nvSpPr>
          <p:cNvPr id="11" name="TextBox 10">
            <a:extLst>
              <a:ext uri="{FF2B5EF4-FFF2-40B4-BE49-F238E27FC236}">
                <a16:creationId xmlns:a16="http://schemas.microsoft.com/office/drawing/2014/main" id="{D588EE41-B023-40CF-9298-C68D955DC39E}"/>
              </a:ext>
            </a:extLst>
          </p:cNvPr>
          <p:cNvSpPr txBox="1"/>
          <p:nvPr/>
        </p:nvSpPr>
        <p:spPr>
          <a:xfrm>
            <a:off x="2286000" y="2417456"/>
            <a:ext cx="4572000" cy="307777"/>
          </a:xfrm>
          <a:prstGeom prst="rect">
            <a:avLst/>
          </a:prstGeom>
          <a:noFill/>
        </p:spPr>
        <p:txBody>
          <a:bodyPr wrap="square">
            <a:spAutoFit/>
          </a:bodyPr>
          <a:lstStyle/>
          <a:p>
            <a:r>
              <a:rPr lang="en-IN" b="0" dirty="0">
                <a:effectLst/>
              </a:rPr>
              <a:t> </a:t>
            </a:r>
            <a:endParaRPr lang="en-IN" dirty="0"/>
          </a:p>
        </p:txBody>
      </p:sp>
      <p:graphicFrame>
        <p:nvGraphicFramePr>
          <p:cNvPr id="13" name="Table 12">
            <a:extLst>
              <a:ext uri="{FF2B5EF4-FFF2-40B4-BE49-F238E27FC236}">
                <a16:creationId xmlns:a16="http://schemas.microsoft.com/office/drawing/2014/main" id="{03B221E4-CF0C-485D-9A1E-624931F3FFBD}"/>
              </a:ext>
            </a:extLst>
          </p:cNvPr>
          <p:cNvGraphicFramePr>
            <a:graphicFrameLocks noGrp="1"/>
          </p:cNvGraphicFramePr>
          <p:nvPr>
            <p:extLst>
              <p:ext uri="{D42A27DB-BD31-4B8C-83A1-F6EECF244321}">
                <p14:modId xmlns:p14="http://schemas.microsoft.com/office/powerpoint/2010/main" val="1710087520"/>
              </p:ext>
            </p:extLst>
          </p:nvPr>
        </p:nvGraphicFramePr>
        <p:xfrm>
          <a:off x="322027" y="1072588"/>
          <a:ext cx="8499944" cy="3305290"/>
        </p:xfrm>
        <a:graphic>
          <a:graphicData uri="http://schemas.openxmlformats.org/drawingml/2006/table">
            <a:tbl>
              <a:tblPr/>
              <a:tblGrid>
                <a:gridCol w="803756">
                  <a:extLst>
                    <a:ext uri="{9D8B030D-6E8A-4147-A177-3AD203B41FA5}">
                      <a16:colId xmlns:a16="http://schemas.microsoft.com/office/drawing/2014/main" val="4229791371"/>
                    </a:ext>
                  </a:extLst>
                </a:gridCol>
                <a:gridCol w="1471665">
                  <a:extLst>
                    <a:ext uri="{9D8B030D-6E8A-4147-A177-3AD203B41FA5}">
                      <a16:colId xmlns:a16="http://schemas.microsoft.com/office/drawing/2014/main" val="2065561751"/>
                    </a:ext>
                  </a:extLst>
                </a:gridCol>
                <a:gridCol w="1324499">
                  <a:extLst>
                    <a:ext uri="{9D8B030D-6E8A-4147-A177-3AD203B41FA5}">
                      <a16:colId xmlns:a16="http://schemas.microsoft.com/office/drawing/2014/main" val="4111250997"/>
                    </a:ext>
                  </a:extLst>
                </a:gridCol>
                <a:gridCol w="1267897">
                  <a:extLst>
                    <a:ext uri="{9D8B030D-6E8A-4147-A177-3AD203B41FA5}">
                      <a16:colId xmlns:a16="http://schemas.microsoft.com/office/drawing/2014/main" val="2990213421"/>
                    </a:ext>
                  </a:extLst>
                </a:gridCol>
                <a:gridCol w="1392422">
                  <a:extLst>
                    <a:ext uri="{9D8B030D-6E8A-4147-A177-3AD203B41FA5}">
                      <a16:colId xmlns:a16="http://schemas.microsoft.com/office/drawing/2014/main" val="3240571016"/>
                    </a:ext>
                  </a:extLst>
                </a:gridCol>
                <a:gridCol w="1038811">
                  <a:extLst>
                    <a:ext uri="{9D8B030D-6E8A-4147-A177-3AD203B41FA5}">
                      <a16:colId xmlns:a16="http://schemas.microsoft.com/office/drawing/2014/main" val="2140347816"/>
                    </a:ext>
                  </a:extLst>
                </a:gridCol>
                <a:gridCol w="1200894">
                  <a:extLst>
                    <a:ext uri="{9D8B030D-6E8A-4147-A177-3AD203B41FA5}">
                      <a16:colId xmlns:a16="http://schemas.microsoft.com/office/drawing/2014/main" val="2165832045"/>
                    </a:ext>
                  </a:extLst>
                </a:gridCol>
              </a:tblGrid>
              <a:tr h="596038">
                <a:tc>
                  <a:txBody>
                    <a:bodyPr/>
                    <a:lstStyle/>
                    <a:p>
                      <a:pPr rtl="0" fontAlgn="t">
                        <a:spcBef>
                          <a:spcPts val="0"/>
                        </a:spcBef>
                        <a:spcAft>
                          <a:spcPts val="0"/>
                        </a:spcAft>
                      </a:pPr>
                      <a:r>
                        <a:rPr lang="en-IN" sz="1200" b="1" i="0" u="none" strike="noStrike" dirty="0">
                          <a:solidFill>
                            <a:schemeClr val="bg1"/>
                          </a:solidFill>
                          <a:effectLst/>
                          <a:latin typeface="Times New Roman" panose="02020603050405020304" pitchFamily="18" charset="0"/>
                          <a:cs typeface="Times New Roman" panose="02020603050405020304" pitchFamily="18" charset="0"/>
                        </a:rPr>
                        <a:t>Turns</a:t>
                      </a:r>
                      <a:endParaRPr lang="en-IN" sz="1200" b="1" dirty="0">
                        <a:solidFill>
                          <a:schemeClr val="bg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00B050"/>
                    </a:solidFill>
                  </a:tcPr>
                </a:tc>
                <a:tc>
                  <a:txBody>
                    <a:bodyPr/>
                    <a:lstStyle/>
                    <a:p>
                      <a:pPr algn="ctr" rtl="0" fontAlgn="t">
                        <a:spcBef>
                          <a:spcPts val="0"/>
                        </a:spcBef>
                        <a:spcAft>
                          <a:spcPts val="0"/>
                        </a:spcAft>
                      </a:pPr>
                      <a:r>
                        <a:rPr lang="en-IN" sz="1200" b="1" i="0" u="none" strike="noStrike" dirty="0">
                          <a:solidFill>
                            <a:schemeClr val="bg1"/>
                          </a:solidFill>
                          <a:effectLst/>
                          <a:latin typeface="Times New Roman" panose="02020603050405020304" pitchFamily="18" charset="0"/>
                          <a:cs typeface="Times New Roman" panose="02020603050405020304" pitchFamily="18" charset="0"/>
                        </a:rPr>
                        <a:t>Sarah Kapoor</a:t>
                      </a:r>
                      <a:endParaRPr lang="en-IN" sz="1200" b="1" dirty="0">
                        <a:solidFill>
                          <a:schemeClr val="bg1"/>
                        </a:solidFill>
                        <a:effectLst/>
                        <a:latin typeface="Times New Roman" panose="02020603050405020304" pitchFamily="18" charset="0"/>
                        <a:cs typeface="Times New Roman" panose="02020603050405020304" pitchFamily="18" charset="0"/>
                      </a:endParaRPr>
                    </a:p>
                    <a:p>
                      <a:pPr algn="ctr" rtl="0" fontAlgn="t">
                        <a:spcBef>
                          <a:spcPts val="0"/>
                        </a:spcBef>
                        <a:spcAft>
                          <a:spcPts val="0"/>
                        </a:spcAft>
                      </a:pPr>
                      <a:r>
                        <a:rPr lang="en-IN" sz="1200" b="1" i="0" u="none" strike="noStrike" dirty="0">
                          <a:solidFill>
                            <a:schemeClr val="bg1"/>
                          </a:solidFill>
                          <a:effectLst/>
                          <a:latin typeface="Times New Roman" panose="02020603050405020304" pitchFamily="18" charset="0"/>
                          <a:cs typeface="Times New Roman" panose="02020603050405020304" pitchFamily="18" charset="0"/>
                        </a:rPr>
                        <a:t>200880</a:t>
                      </a:r>
                      <a:endParaRPr lang="en-IN" sz="1200" b="1" dirty="0">
                        <a:solidFill>
                          <a:schemeClr val="bg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00B050"/>
                    </a:solidFill>
                  </a:tcPr>
                </a:tc>
                <a:tc>
                  <a:txBody>
                    <a:bodyPr/>
                    <a:lstStyle/>
                    <a:p>
                      <a:pPr algn="ctr" rtl="0" fontAlgn="t">
                        <a:spcBef>
                          <a:spcPts val="0"/>
                        </a:spcBef>
                        <a:spcAft>
                          <a:spcPts val="0"/>
                        </a:spcAft>
                      </a:pPr>
                      <a:r>
                        <a:rPr lang="en-IN" sz="1200" b="1" i="0" u="none" strike="noStrike" dirty="0">
                          <a:solidFill>
                            <a:schemeClr val="bg1"/>
                          </a:solidFill>
                          <a:effectLst/>
                          <a:latin typeface="Times New Roman" panose="02020603050405020304" pitchFamily="18" charset="0"/>
                          <a:cs typeface="Times New Roman" panose="02020603050405020304" pitchFamily="18" charset="0"/>
                        </a:rPr>
                        <a:t>Arnav Shendurnikar</a:t>
                      </a:r>
                      <a:endParaRPr lang="en-IN" sz="1200" b="1" dirty="0">
                        <a:solidFill>
                          <a:schemeClr val="bg1"/>
                        </a:solidFill>
                        <a:effectLst/>
                        <a:latin typeface="Times New Roman" panose="02020603050405020304" pitchFamily="18" charset="0"/>
                        <a:cs typeface="Times New Roman" panose="02020603050405020304" pitchFamily="18" charset="0"/>
                      </a:endParaRPr>
                    </a:p>
                    <a:p>
                      <a:pPr algn="ctr" rtl="0" fontAlgn="t">
                        <a:spcBef>
                          <a:spcPts val="0"/>
                        </a:spcBef>
                        <a:spcAft>
                          <a:spcPts val="0"/>
                        </a:spcAft>
                      </a:pPr>
                      <a:r>
                        <a:rPr lang="en-IN" sz="1200" b="1" i="0" u="none" strike="noStrike" dirty="0">
                          <a:solidFill>
                            <a:schemeClr val="bg1"/>
                          </a:solidFill>
                          <a:effectLst/>
                          <a:latin typeface="Times New Roman" panose="02020603050405020304" pitchFamily="18" charset="0"/>
                          <a:cs typeface="Times New Roman" panose="02020603050405020304" pitchFamily="18" charset="0"/>
                        </a:rPr>
                        <a:t>200929</a:t>
                      </a:r>
                      <a:endParaRPr lang="en-IN" sz="1200" b="1" dirty="0">
                        <a:solidFill>
                          <a:schemeClr val="bg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00B050"/>
                    </a:solidFill>
                  </a:tcPr>
                </a:tc>
                <a:tc>
                  <a:txBody>
                    <a:bodyPr/>
                    <a:lstStyle/>
                    <a:p>
                      <a:pPr algn="ctr" rtl="0" fontAlgn="t">
                        <a:spcBef>
                          <a:spcPts val="0"/>
                        </a:spcBef>
                        <a:spcAft>
                          <a:spcPts val="0"/>
                        </a:spcAft>
                      </a:pPr>
                      <a:r>
                        <a:rPr lang="en-IN" sz="1200" b="1" i="0" u="none" strike="noStrike" dirty="0">
                          <a:solidFill>
                            <a:schemeClr val="bg1"/>
                          </a:solidFill>
                          <a:effectLst/>
                          <a:latin typeface="Times New Roman" panose="02020603050405020304" pitchFamily="18" charset="0"/>
                          <a:cs typeface="Times New Roman" panose="02020603050405020304" pitchFamily="18" charset="0"/>
                        </a:rPr>
                        <a:t>Sania Imteyaz</a:t>
                      </a:r>
                      <a:endParaRPr lang="en-IN" sz="1200" b="1" dirty="0">
                        <a:solidFill>
                          <a:schemeClr val="bg1"/>
                        </a:solidFill>
                        <a:effectLst/>
                        <a:latin typeface="Times New Roman" panose="02020603050405020304" pitchFamily="18" charset="0"/>
                        <a:cs typeface="Times New Roman" panose="02020603050405020304" pitchFamily="18" charset="0"/>
                      </a:endParaRPr>
                    </a:p>
                    <a:p>
                      <a:pPr algn="ctr" rtl="0" fontAlgn="t">
                        <a:spcBef>
                          <a:spcPts val="0"/>
                        </a:spcBef>
                        <a:spcAft>
                          <a:spcPts val="0"/>
                        </a:spcAft>
                      </a:pPr>
                      <a:r>
                        <a:rPr lang="en-IN" sz="1200" b="1" i="0" u="none" strike="noStrike" dirty="0">
                          <a:solidFill>
                            <a:schemeClr val="bg1"/>
                          </a:solidFill>
                          <a:effectLst/>
                          <a:latin typeface="Times New Roman" panose="02020603050405020304" pitchFamily="18" charset="0"/>
                          <a:cs typeface="Times New Roman" panose="02020603050405020304" pitchFamily="18" charset="0"/>
                        </a:rPr>
                        <a:t>200861</a:t>
                      </a:r>
                      <a:endParaRPr lang="en-IN" sz="1200" b="1" dirty="0">
                        <a:solidFill>
                          <a:schemeClr val="bg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00B050"/>
                    </a:solidFill>
                  </a:tcPr>
                </a:tc>
                <a:tc>
                  <a:txBody>
                    <a:bodyPr/>
                    <a:lstStyle/>
                    <a:p>
                      <a:pPr algn="ctr" rtl="0" fontAlgn="t">
                        <a:spcBef>
                          <a:spcPts val="0"/>
                        </a:spcBef>
                        <a:spcAft>
                          <a:spcPts val="0"/>
                        </a:spcAft>
                      </a:pPr>
                      <a:r>
                        <a:rPr lang="en-IN" sz="1200" b="1" i="0" u="none" strike="noStrike" dirty="0">
                          <a:solidFill>
                            <a:schemeClr val="bg1"/>
                          </a:solidFill>
                          <a:effectLst/>
                          <a:latin typeface="Times New Roman" panose="02020603050405020304" pitchFamily="18" charset="0"/>
                          <a:cs typeface="Times New Roman" panose="02020603050405020304" pitchFamily="18" charset="0"/>
                        </a:rPr>
                        <a:t>Sanidhya Singh</a:t>
                      </a:r>
                      <a:endParaRPr lang="en-IN" sz="1200" b="1" dirty="0">
                        <a:solidFill>
                          <a:schemeClr val="bg1"/>
                        </a:solidFill>
                        <a:effectLst/>
                        <a:latin typeface="Times New Roman" panose="02020603050405020304" pitchFamily="18" charset="0"/>
                        <a:cs typeface="Times New Roman" panose="02020603050405020304" pitchFamily="18" charset="0"/>
                      </a:endParaRPr>
                    </a:p>
                    <a:p>
                      <a:pPr algn="ctr" rtl="0" fontAlgn="t">
                        <a:spcBef>
                          <a:spcPts val="0"/>
                        </a:spcBef>
                        <a:spcAft>
                          <a:spcPts val="0"/>
                        </a:spcAft>
                      </a:pPr>
                      <a:r>
                        <a:rPr lang="en-IN" sz="1200" b="1" i="0" u="none" strike="noStrike" dirty="0">
                          <a:solidFill>
                            <a:schemeClr val="bg1"/>
                          </a:solidFill>
                          <a:effectLst/>
                          <a:latin typeface="Times New Roman" panose="02020603050405020304" pitchFamily="18" charset="0"/>
                          <a:cs typeface="Times New Roman" panose="02020603050405020304" pitchFamily="18" charset="0"/>
                        </a:rPr>
                        <a:t>200864</a:t>
                      </a: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00B050"/>
                    </a:solidFill>
                  </a:tcPr>
                </a:tc>
                <a:tc>
                  <a:txBody>
                    <a:bodyPr/>
                    <a:lstStyle/>
                    <a:p>
                      <a:pPr algn="ctr" rtl="0" fontAlgn="t">
                        <a:spcBef>
                          <a:spcPts val="0"/>
                        </a:spcBef>
                        <a:spcAft>
                          <a:spcPts val="0"/>
                        </a:spcAft>
                      </a:pPr>
                      <a:r>
                        <a:rPr lang="en-IN" sz="1200" b="1" i="0" u="none" strike="noStrike" dirty="0">
                          <a:solidFill>
                            <a:schemeClr val="bg1"/>
                          </a:solidFill>
                          <a:effectLst/>
                          <a:latin typeface="Times New Roman" panose="02020603050405020304" pitchFamily="18" charset="0"/>
                          <a:cs typeface="Times New Roman" panose="02020603050405020304" pitchFamily="18" charset="0"/>
                        </a:rPr>
                        <a:t>Saren Ajmera </a:t>
                      </a:r>
                      <a:endParaRPr lang="en-IN" sz="1200" b="1" dirty="0">
                        <a:solidFill>
                          <a:schemeClr val="bg1"/>
                        </a:solidFill>
                        <a:effectLst/>
                        <a:latin typeface="Times New Roman" panose="02020603050405020304" pitchFamily="18" charset="0"/>
                        <a:cs typeface="Times New Roman" panose="02020603050405020304" pitchFamily="18" charset="0"/>
                      </a:endParaRPr>
                    </a:p>
                    <a:p>
                      <a:pPr algn="ctr" rtl="0" fontAlgn="t">
                        <a:spcBef>
                          <a:spcPts val="0"/>
                        </a:spcBef>
                        <a:spcAft>
                          <a:spcPts val="0"/>
                        </a:spcAft>
                      </a:pPr>
                      <a:r>
                        <a:rPr lang="en-IN" sz="1200" b="1" i="0" u="none" strike="noStrike" dirty="0">
                          <a:solidFill>
                            <a:schemeClr val="bg1"/>
                          </a:solidFill>
                          <a:effectLst/>
                          <a:latin typeface="Times New Roman" panose="02020603050405020304" pitchFamily="18" charset="0"/>
                          <a:cs typeface="Times New Roman" panose="02020603050405020304" pitchFamily="18" charset="0"/>
                        </a:rPr>
                        <a:t>200883</a:t>
                      </a:r>
                      <a:endParaRPr lang="en-IN" sz="1200" b="1" dirty="0">
                        <a:solidFill>
                          <a:schemeClr val="bg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00B050"/>
                    </a:solidFill>
                  </a:tcPr>
                </a:tc>
                <a:tc>
                  <a:txBody>
                    <a:bodyPr/>
                    <a:lstStyle/>
                    <a:p>
                      <a:pPr algn="ctr" rtl="0" fontAlgn="t">
                        <a:spcBef>
                          <a:spcPts val="0"/>
                        </a:spcBef>
                        <a:spcAft>
                          <a:spcPts val="0"/>
                        </a:spcAft>
                      </a:pPr>
                      <a:r>
                        <a:rPr lang="en-IN" sz="1200" b="1" i="0" u="none" strike="noStrike" dirty="0">
                          <a:solidFill>
                            <a:schemeClr val="bg1"/>
                          </a:solidFill>
                          <a:effectLst/>
                          <a:latin typeface="Times New Roman" panose="02020603050405020304" pitchFamily="18" charset="0"/>
                          <a:cs typeface="Times New Roman" panose="02020603050405020304" pitchFamily="18" charset="0"/>
                        </a:rPr>
                        <a:t>Sayan Deori</a:t>
                      </a:r>
                      <a:endParaRPr lang="en-IN" sz="1200" b="1" dirty="0">
                        <a:solidFill>
                          <a:schemeClr val="bg1"/>
                        </a:solidFill>
                        <a:effectLst/>
                        <a:latin typeface="Times New Roman" panose="02020603050405020304" pitchFamily="18" charset="0"/>
                        <a:cs typeface="Times New Roman" panose="02020603050405020304" pitchFamily="18" charset="0"/>
                      </a:endParaRPr>
                    </a:p>
                    <a:p>
                      <a:pPr algn="ctr" rtl="0" fontAlgn="t">
                        <a:spcBef>
                          <a:spcPts val="0"/>
                        </a:spcBef>
                        <a:spcAft>
                          <a:spcPts val="0"/>
                        </a:spcAft>
                      </a:pPr>
                      <a:r>
                        <a:rPr lang="en-IN" sz="1200" b="1" i="0" u="none" strike="noStrike" dirty="0">
                          <a:solidFill>
                            <a:schemeClr val="bg1"/>
                          </a:solidFill>
                          <a:effectLst/>
                          <a:latin typeface="Times New Roman" panose="02020603050405020304" pitchFamily="18" charset="0"/>
                          <a:cs typeface="Times New Roman" panose="02020603050405020304" pitchFamily="18" charset="0"/>
                        </a:rPr>
                        <a:t>200909</a:t>
                      </a:r>
                      <a:endParaRPr lang="en-IN" sz="1200" b="1" dirty="0">
                        <a:solidFill>
                          <a:schemeClr val="bg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00B050"/>
                    </a:solidFill>
                  </a:tcPr>
                </a:tc>
                <a:extLst>
                  <a:ext uri="{0D108BD9-81ED-4DB2-BD59-A6C34878D82A}">
                    <a16:rowId xmlns:a16="http://schemas.microsoft.com/office/drawing/2014/main" val="2675652503"/>
                  </a:ext>
                </a:extLst>
              </a:tr>
              <a:tr h="425949">
                <a:tc>
                  <a:txBody>
                    <a:bodyPr/>
                    <a:lstStyle/>
                    <a:p>
                      <a:pPr rtl="0" fontAlgn="t">
                        <a:spcBef>
                          <a:spcPts val="0"/>
                        </a:spcBef>
                        <a:spcAft>
                          <a:spcPts val="0"/>
                        </a:spcAft>
                      </a:pPr>
                      <a:r>
                        <a:rPr lang="en-IN" sz="1100" b="1" i="0" u="none" strike="noStrike" dirty="0">
                          <a:solidFill>
                            <a:schemeClr val="tx1"/>
                          </a:solidFill>
                          <a:effectLst/>
                          <a:latin typeface="Times New Roman" panose="02020603050405020304" pitchFamily="18" charset="0"/>
                          <a:cs typeface="Times New Roman" panose="02020603050405020304" pitchFamily="18" charset="0"/>
                        </a:rPr>
                        <a:t>1 &amp; 2</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tc>
                  <a:txBody>
                    <a:bodyPr/>
                    <a:lstStyle/>
                    <a:p>
                      <a:pPr rtl="0" fontAlgn="t">
                        <a:spcBef>
                          <a:spcPts val="0"/>
                        </a:spcBef>
                        <a:spcAft>
                          <a:spcPts val="0"/>
                        </a:spcAft>
                      </a:pPr>
                      <a:r>
                        <a:rPr lang="en-IN" sz="1100" b="1" i="0" u="none" strike="noStrike" dirty="0">
                          <a:solidFill>
                            <a:schemeClr val="tx1"/>
                          </a:solidFill>
                          <a:effectLst/>
                          <a:latin typeface="Times New Roman" panose="02020603050405020304" pitchFamily="18" charset="0"/>
                          <a:cs typeface="Times New Roman" panose="02020603050405020304" pitchFamily="18" charset="0"/>
                        </a:rPr>
                        <a:t>Idea Discussion, </a:t>
                      </a:r>
                      <a:r>
                        <a:rPr lang="en-US" sz="1100" b="1" dirty="0">
                          <a:solidFill>
                            <a:schemeClr val="tx1"/>
                          </a:solidFill>
                          <a:effectLst/>
                          <a:latin typeface="Times New Roman" panose="02020603050405020304" pitchFamily="18" charset="0"/>
                          <a:cs typeface="Times New Roman" panose="02020603050405020304" pitchFamily="18" charset="0"/>
                        </a:rPr>
                        <a:t>Reviewed past projects</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tc>
                  <a:txBody>
                    <a:bodyPr/>
                    <a:lstStyle/>
                    <a:p>
                      <a:pPr rtl="0" fontAlgn="t">
                        <a:spcBef>
                          <a:spcPts val="0"/>
                        </a:spcBef>
                        <a:spcAft>
                          <a:spcPts val="0"/>
                        </a:spcAft>
                      </a:pPr>
                      <a:r>
                        <a:rPr lang="en-IN" sz="1100" b="1" i="0" u="none" strike="noStrike" dirty="0">
                          <a:solidFill>
                            <a:schemeClr val="tx1"/>
                          </a:solidFill>
                          <a:effectLst/>
                          <a:latin typeface="Times New Roman" panose="02020603050405020304" pitchFamily="18" charset="0"/>
                          <a:cs typeface="Times New Roman" panose="02020603050405020304" pitchFamily="18" charset="0"/>
                        </a:rPr>
                        <a:t>Idea Discussion, </a:t>
                      </a:r>
                      <a:r>
                        <a:rPr lang="en-US" sz="1100" b="1" dirty="0">
                          <a:solidFill>
                            <a:schemeClr val="tx1"/>
                          </a:solidFill>
                          <a:effectLst/>
                          <a:latin typeface="Times New Roman" panose="02020603050405020304" pitchFamily="18" charset="0"/>
                          <a:cs typeface="Times New Roman" panose="02020603050405020304" pitchFamily="18" charset="0"/>
                        </a:rPr>
                        <a:t>Reviewed past projects</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tc>
                  <a:txBody>
                    <a:bodyPr/>
                    <a:lstStyle/>
                    <a:p>
                      <a:pPr rtl="0" fontAlgn="t">
                        <a:spcBef>
                          <a:spcPts val="0"/>
                        </a:spcBef>
                        <a:spcAft>
                          <a:spcPts val="0"/>
                        </a:spcAft>
                      </a:pPr>
                      <a:r>
                        <a:rPr lang="en-US" sz="1100" b="1" dirty="0">
                          <a:solidFill>
                            <a:schemeClr val="tx1"/>
                          </a:solidFill>
                          <a:effectLst/>
                          <a:latin typeface="Times New Roman" panose="02020603050405020304" pitchFamily="18" charset="0"/>
                          <a:cs typeface="Times New Roman" panose="02020603050405020304" pitchFamily="18" charset="0"/>
                        </a:rPr>
                        <a:t>Reviewed past projects</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tc>
                  <a:txBody>
                    <a:bodyPr/>
                    <a:lstStyle/>
                    <a:p>
                      <a:pPr rtl="0" fontAlgn="t">
                        <a:spcBef>
                          <a:spcPts val="0"/>
                        </a:spcBef>
                        <a:spcAft>
                          <a:spcPts val="0"/>
                        </a:spcAft>
                      </a:pPr>
                      <a:r>
                        <a:rPr lang="en-IN" sz="1100" b="1" i="0" u="none" strike="noStrike" dirty="0">
                          <a:solidFill>
                            <a:schemeClr val="tx1"/>
                          </a:solidFill>
                          <a:effectLst/>
                          <a:latin typeface="Times New Roman" panose="02020603050405020304" pitchFamily="18" charset="0"/>
                          <a:cs typeface="Times New Roman" panose="02020603050405020304" pitchFamily="18" charset="0"/>
                        </a:rPr>
                        <a:t>Idea Discussion</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tc>
                  <a:txBody>
                    <a:bodyPr/>
                    <a:lstStyle/>
                    <a:p>
                      <a:pPr rtl="0" fontAlgn="t">
                        <a:spcBef>
                          <a:spcPts val="0"/>
                        </a:spcBef>
                        <a:spcAft>
                          <a:spcPts val="0"/>
                        </a:spcAft>
                      </a:pPr>
                      <a:r>
                        <a:rPr lang="en-US" sz="1100" b="1" dirty="0">
                          <a:solidFill>
                            <a:schemeClr val="tx1"/>
                          </a:solidFill>
                          <a:effectLst/>
                          <a:latin typeface="Times New Roman" panose="02020603050405020304" pitchFamily="18" charset="0"/>
                          <a:cs typeface="Times New Roman" panose="02020603050405020304" pitchFamily="18" charset="0"/>
                        </a:rPr>
                        <a:t>Reviewed past projects</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tc>
                  <a:txBody>
                    <a:bodyPr/>
                    <a:lstStyle/>
                    <a:p>
                      <a:pPr rtl="0" fontAlgn="t">
                        <a:spcBef>
                          <a:spcPts val="0"/>
                        </a:spcBef>
                        <a:spcAft>
                          <a:spcPts val="0"/>
                        </a:spcAft>
                      </a:pPr>
                      <a:r>
                        <a:rPr lang="en-IN" sz="1100" b="1" i="0" u="none" strike="noStrike" dirty="0">
                          <a:solidFill>
                            <a:schemeClr val="tx1"/>
                          </a:solidFill>
                          <a:effectLst/>
                          <a:latin typeface="Times New Roman" panose="02020603050405020304" pitchFamily="18" charset="0"/>
                          <a:cs typeface="Times New Roman" panose="02020603050405020304" pitchFamily="18" charset="0"/>
                        </a:rPr>
                        <a:t>Idea Discussion</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24972603"/>
                  </a:ext>
                </a:extLst>
              </a:tr>
              <a:tr h="733843">
                <a:tc>
                  <a:txBody>
                    <a:bodyPr/>
                    <a:lstStyle/>
                    <a:p>
                      <a:pPr rtl="0" fontAlgn="t">
                        <a:spcBef>
                          <a:spcPts val="0"/>
                        </a:spcBef>
                        <a:spcAft>
                          <a:spcPts val="0"/>
                        </a:spcAft>
                      </a:pPr>
                      <a:r>
                        <a:rPr lang="en-IN" sz="1100" b="1" i="0" u="none" strike="noStrike" dirty="0">
                          <a:solidFill>
                            <a:schemeClr val="tx1"/>
                          </a:solidFill>
                          <a:effectLst/>
                          <a:latin typeface="Times New Roman" panose="02020603050405020304" pitchFamily="18" charset="0"/>
                          <a:cs typeface="Times New Roman" panose="02020603050405020304" pitchFamily="18" charset="0"/>
                        </a:rPr>
                        <a:t>3</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tc>
                  <a:txBody>
                    <a:bodyPr/>
                    <a:lstStyle/>
                    <a:p>
                      <a:pPr rtl="0" fontAlgn="t">
                        <a:spcBef>
                          <a:spcPts val="0"/>
                        </a:spcBef>
                        <a:spcAft>
                          <a:spcPts val="0"/>
                        </a:spcAft>
                      </a:pPr>
                      <a:r>
                        <a:rPr lang="en-IN" sz="1100" b="1" i="0" u="none" strike="noStrike" dirty="0">
                          <a:solidFill>
                            <a:schemeClr val="tx1"/>
                          </a:solidFill>
                          <a:effectLst/>
                          <a:latin typeface="Times New Roman" panose="02020603050405020304" pitchFamily="18" charset="0"/>
                          <a:cs typeface="Times New Roman" panose="02020603050405020304" pitchFamily="18" charset="0"/>
                        </a:rPr>
                        <a:t>Isometric, PPT</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tc>
                  <a:txBody>
                    <a:bodyPr/>
                    <a:lstStyle/>
                    <a:p>
                      <a:pPr rtl="0" fontAlgn="t">
                        <a:spcBef>
                          <a:spcPts val="0"/>
                        </a:spcBef>
                        <a:spcAft>
                          <a:spcPts val="0"/>
                        </a:spcAft>
                      </a:pPr>
                      <a:r>
                        <a:rPr lang="en-IN" sz="1100" b="1" i="0" u="none" strike="noStrike" dirty="0">
                          <a:solidFill>
                            <a:schemeClr val="tx1"/>
                          </a:solidFill>
                          <a:effectLst/>
                          <a:latin typeface="Times New Roman" panose="02020603050405020304" pitchFamily="18" charset="0"/>
                          <a:cs typeface="Times New Roman" panose="02020603050405020304" pitchFamily="18" charset="0"/>
                        </a:rPr>
                        <a:t>Isometric</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tc>
                  <a:txBody>
                    <a:bodyPr/>
                    <a:lstStyle/>
                    <a:p>
                      <a:pPr rtl="0" fontAlgn="t">
                        <a:spcBef>
                          <a:spcPts val="0"/>
                        </a:spcBef>
                        <a:spcAft>
                          <a:spcPts val="0"/>
                        </a:spcAft>
                      </a:pPr>
                      <a:r>
                        <a:rPr lang="en-IN" sz="1100" b="1" i="0" u="none" strike="noStrike" dirty="0">
                          <a:solidFill>
                            <a:schemeClr val="tx1"/>
                          </a:solidFill>
                          <a:effectLst/>
                          <a:latin typeface="Times New Roman" panose="02020603050405020304" pitchFamily="18" charset="0"/>
                          <a:cs typeface="Times New Roman" panose="02020603050405020304" pitchFamily="18" charset="0"/>
                        </a:rPr>
                        <a:t>Manufacturing processes, list of parts</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tc>
                  <a:txBody>
                    <a:bodyPr/>
                    <a:lstStyle/>
                    <a:p>
                      <a:pPr rtl="0" fontAlgn="t">
                        <a:spcBef>
                          <a:spcPts val="0"/>
                        </a:spcBef>
                        <a:spcAft>
                          <a:spcPts val="0"/>
                        </a:spcAft>
                      </a:pPr>
                      <a:r>
                        <a:rPr lang="en-IN" sz="1100" b="1" i="0" u="none" strike="noStrike" dirty="0">
                          <a:solidFill>
                            <a:schemeClr val="tx1"/>
                          </a:solidFill>
                          <a:effectLst/>
                          <a:latin typeface="Times New Roman" panose="02020603050405020304" pitchFamily="18" charset="0"/>
                          <a:cs typeface="Times New Roman" panose="02020603050405020304" pitchFamily="18" charset="0"/>
                        </a:rPr>
                        <a:t>Manufacturing processes, list of parts</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IN" sz="1100" b="1" i="0" u="none" strike="noStrike" dirty="0">
                          <a:solidFill>
                            <a:schemeClr val="tx1"/>
                          </a:solidFill>
                          <a:effectLst/>
                          <a:latin typeface="Times New Roman" panose="02020603050405020304" pitchFamily="18" charset="0"/>
                          <a:cs typeface="Times New Roman" panose="02020603050405020304" pitchFamily="18" charset="0"/>
                        </a:rPr>
                        <a:t>Manufacturing processes, list of parts</a:t>
                      </a:r>
                      <a:endParaRPr lang="en-IN" sz="1100" b="1" dirty="0">
                        <a:solidFill>
                          <a:schemeClr val="tx1"/>
                        </a:solidFill>
                        <a:effectLst/>
                        <a:latin typeface="Times New Roman" panose="02020603050405020304" pitchFamily="18" charset="0"/>
                        <a:cs typeface="Times New Roman" panose="02020603050405020304" pitchFamily="18" charset="0"/>
                      </a:endParaRPr>
                    </a:p>
                    <a:p>
                      <a:pPr rtl="0" fontAlgn="t">
                        <a:spcBef>
                          <a:spcPts val="0"/>
                        </a:spcBef>
                        <a:spcAft>
                          <a:spcPts val="0"/>
                        </a:spcAft>
                      </a:pP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tc>
                  <a:txBody>
                    <a:bodyPr/>
                    <a:lstStyle/>
                    <a:p>
                      <a:pPr rtl="0" fontAlgn="t">
                        <a:spcBef>
                          <a:spcPts val="0"/>
                        </a:spcBef>
                        <a:spcAft>
                          <a:spcPts val="0"/>
                        </a:spcAft>
                      </a:pPr>
                      <a:r>
                        <a:rPr lang="en-US" sz="1100" b="1" i="0" u="none" strike="noStrike" dirty="0">
                          <a:solidFill>
                            <a:schemeClr val="tx1"/>
                          </a:solidFill>
                          <a:effectLst/>
                          <a:latin typeface="Times New Roman" panose="02020603050405020304" pitchFamily="18" charset="0"/>
                          <a:cs typeface="Times New Roman" panose="02020603050405020304" pitchFamily="18" charset="0"/>
                        </a:rPr>
                        <a:t>Manufacturing processes, list of parts, P</a:t>
                      </a:r>
                      <a:r>
                        <a:rPr lang="en-IN" sz="1100" b="1" i="0" u="none" strike="noStrike" dirty="0">
                          <a:solidFill>
                            <a:schemeClr val="tx1"/>
                          </a:solidFill>
                          <a:effectLst/>
                          <a:latin typeface="Times New Roman" panose="02020603050405020304" pitchFamily="18" charset="0"/>
                          <a:cs typeface="Times New Roman" panose="02020603050405020304" pitchFamily="18" charset="0"/>
                        </a:rPr>
                        <a:t>PT</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0378114"/>
                  </a:ext>
                </a:extLst>
              </a:tr>
              <a:tr h="728300">
                <a:tc>
                  <a:txBody>
                    <a:bodyPr/>
                    <a:lstStyle/>
                    <a:p>
                      <a:pPr rtl="0" fontAlgn="t">
                        <a:spcBef>
                          <a:spcPts val="0"/>
                        </a:spcBef>
                        <a:spcAft>
                          <a:spcPts val="0"/>
                        </a:spcAft>
                      </a:pPr>
                      <a:r>
                        <a:rPr lang="en-IN" sz="1100" b="1" i="0" u="none" strike="noStrike" dirty="0">
                          <a:solidFill>
                            <a:schemeClr val="tx1"/>
                          </a:solidFill>
                          <a:effectLst/>
                          <a:latin typeface="Times New Roman" panose="02020603050405020304" pitchFamily="18" charset="0"/>
                          <a:cs typeface="Times New Roman" panose="02020603050405020304" pitchFamily="18" charset="0"/>
                        </a:rPr>
                        <a:t>4</a:t>
                      </a: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tc>
                  <a:txBody>
                    <a:bodyPr/>
                    <a:lstStyle/>
                    <a:p>
                      <a:pPr rtl="0" fontAlgn="t">
                        <a:spcBef>
                          <a:spcPts val="0"/>
                        </a:spcBef>
                        <a:spcAft>
                          <a:spcPts val="0"/>
                        </a:spcAft>
                      </a:pPr>
                      <a:r>
                        <a:rPr lang="en-IN" sz="1100" b="1" i="0" u="none" strike="noStrike" dirty="0">
                          <a:solidFill>
                            <a:schemeClr val="tx1"/>
                          </a:solidFill>
                          <a:effectLst/>
                          <a:latin typeface="Times New Roman" panose="02020603050405020304" pitchFamily="18" charset="0"/>
                          <a:cs typeface="Times New Roman" panose="02020603050405020304" pitchFamily="18" charset="0"/>
                        </a:rPr>
                        <a:t>Isometric and Orthographic, PPT</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tc>
                  <a:txBody>
                    <a:bodyPr/>
                    <a:lstStyle/>
                    <a:p>
                      <a:pPr rtl="0" fontAlgn="t">
                        <a:spcBef>
                          <a:spcPts val="0"/>
                        </a:spcBef>
                        <a:spcAft>
                          <a:spcPts val="0"/>
                        </a:spcAft>
                      </a:pPr>
                      <a:r>
                        <a:rPr lang="en-IN" sz="1100" b="1" i="0" u="none" strike="noStrike" dirty="0">
                          <a:solidFill>
                            <a:schemeClr val="tx1"/>
                          </a:solidFill>
                          <a:effectLst/>
                          <a:latin typeface="Times New Roman" panose="02020603050405020304" pitchFamily="18" charset="0"/>
                          <a:cs typeface="Times New Roman" panose="02020603050405020304" pitchFamily="18" charset="0"/>
                        </a:rPr>
                        <a:t>Isometric and Orthographic, PPT</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tc>
                  <a:txBody>
                    <a:bodyPr/>
                    <a:lstStyle/>
                    <a:p>
                      <a:pPr rtl="0" fontAlgn="t">
                        <a:spcBef>
                          <a:spcPts val="0"/>
                        </a:spcBef>
                        <a:spcAft>
                          <a:spcPts val="0"/>
                        </a:spcAft>
                      </a:pPr>
                      <a:r>
                        <a:rPr lang="en-IN" sz="1100" b="1" i="0" u="none" strike="noStrike" dirty="0">
                          <a:solidFill>
                            <a:schemeClr val="tx1"/>
                          </a:solidFill>
                          <a:effectLst/>
                          <a:latin typeface="Times New Roman" panose="02020603050405020304" pitchFamily="18" charset="0"/>
                          <a:cs typeface="Times New Roman" panose="02020603050405020304" pitchFamily="18" charset="0"/>
                        </a:rPr>
                        <a:t>Isometric and Orthographic Drawing</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tc>
                  <a:txBody>
                    <a:bodyPr/>
                    <a:lstStyle/>
                    <a:p>
                      <a:pPr rtl="0" fontAlgn="t">
                        <a:spcBef>
                          <a:spcPts val="0"/>
                        </a:spcBef>
                        <a:spcAft>
                          <a:spcPts val="0"/>
                        </a:spcAft>
                      </a:pPr>
                      <a:r>
                        <a:rPr lang="en-US" sz="1100" b="1" i="0" u="none" strike="noStrike" dirty="0">
                          <a:solidFill>
                            <a:schemeClr val="tx1"/>
                          </a:solidFill>
                          <a:effectLst/>
                          <a:latin typeface="Times New Roman" panose="02020603050405020304" pitchFamily="18" charset="0"/>
                          <a:cs typeface="Times New Roman" panose="02020603050405020304" pitchFamily="18" charset="0"/>
                        </a:rPr>
                        <a:t>Detailed Dimensioning</a:t>
                      </a:r>
                      <a:endParaRPr lang="en-US" sz="1100" b="1" dirty="0">
                        <a:solidFill>
                          <a:schemeClr val="tx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tc>
                  <a:txBody>
                    <a:bodyPr/>
                    <a:lstStyle/>
                    <a:p>
                      <a:pPr rtl="0" fontAlgn="t">
                        <a:spcBef>
                          <a:spcPts val="0"/>
                        </a:spcBef>
                        <a:spcAft>
                          <a:spcPts val="0"/>
                        </a:spcAft>
                      </a:pPr>
                      <a:r>
                        <a:rPr lang="en-IN" sz="1100" b="1" i="0" u="none" strike="noStrike" dirty="0">
                          <a:solidFill>
                            <a:schemeClr val="tx1"/>
                          </a:solidFill>
                          <a:effectLst/>
                          <a:latin typeface="Times New Roman" panose="02020603050405020304" pitchFamily="18" charset="0"/>
                          <a:cs typeface="Times New Roman" panose="02020603050405020304" pitchFamily="18" charset="0"/>
                        </a:rPr>
                        <a:t>Isometric and Orthographic Drawing</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tc>
                  <a:txBody>
                    <a:bodyPr/>
                    <a:lstStyle/>
                    <a:p>
                      <a:pPr rtl="0" fontAlgn="t">
                        <a:spcBef>
                          <a:spcPts val="0"/>
                        </a:spcBef>
                        <a:spcAft>
                          <a:spcPts val="0"/>
                        </a:spcAft>
                      </a:pPr>
                      <a:r>
                        <a:rPr lang="en-IN" sz="1100" b="1" i="0" u="none" strike="noStrike" dirty="0">
                          <a:solidFill>
                            <a:schemeClr val="tx1"/>
                          </a:solidFill>
                          <a:effectLst/>
                          <a:latin typeface="Times New Roman" panose="02020603050405020304" pitchFamily="18" charset="0"/>
                          <a:cs typeface="Times New Roman" panose="02020603050405020304" pitchFamily="18" charset="0"/>
                        </a:rPr>
                        <a:t>Isometric and Orthographic</a:t>
                      </a:r>
                      <a:br>
                        <a:rPr lang="en-IN" sz="1100" b="1" i="0" u="none" strike="noStrike" dirty="0">
                          <a:solidFill>
                            <a:schemeClr val="tx1"/>
                          </a:solidFill>
                          <a:effectLst/>
                          <a:latin typeface="Times New Roman" panose="02020603050405020304" pitchFamily="18" charset="0"/>
                          <a:cs typeface="Times New Roman" panose="02020603050405020304" pitchFamily="18" charset="0"/>
                        </a:rPr>
                      </a:br>
                      <a:r>
                        <a:rPr lang="en-IN" sz="1100" b="1" i="0" u="none" strike="noStrike" dirty="0">
                          <a:solidFill>
                            <a:schemeClr val="tx1"/>
                          </a:solidFill>
                          <a:effectLst/>
                          <a:latin typeface="Times New Roman" panose="02020603050405020304" pitchFamily="18" charset="0"/>
                          <a:cs typeface="Times New Roman" panose="02020603050405020304" pitchFamily="18" charset="0"/>
                        </a:rPr>
                        <a:t>Drawing</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52265347"/>
                  </a:ext>
                </a:extLst>
              </a:tr>
              <a:tr h="665018">
                <a:tc>
                  <a:txBody>
                    <a:bodyPr/>
                    <a:lstStyle/>
                    <a:p>
                      <a:pPr rtl="0" fontAlgn="t">
                        <a:spcBef>
                          <a:spcPts val="0"/>
                        </a:spcBef>
                        <a:spcAft>
                          <a:spcPts val="0"/>
                        </a:spcAft>
                      </a:pPr>
                      <a:r>
                        <a:rPr lang="en-US" sz="1100" b="1" i="0" u="none" strike="noStrike" dirty="0">
                          <a:solidFill>
                            <a:schemeClr val="tx1"/>
                          </a:solidFill>
                          <a:effectLst/>
                          <a:latin typeface="Times New Roman" panose="02020603050405020304" pitchFamily="18" charset="0"/>
                          <a:cs typeface="Times New Roman" panose="02020603050405020304" pitchFamily="18" charset="0"/>
                        </a:rPr>
                        <a:t>5</a:t>
                      </a:r>
                      <a:endParaRPr lang="en-IN" sz="11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tc>
                  <a:txBody>
                    <a:bodyPr/>
                    <a:lstStyle/>
                    <a:p>
                      <a:pPr rtl="0" fontAlgn="t">
                        <a:spcBef>
                          <a:spcPts val="0"/>
                        </a:spcBef>
                        <a:spcAft>
                          <a:spcPts val="0"/>
                        </a:spcAft>
                      </a:pPr>
                      <a:r>
                        <a:rPr lang="en-US" sz="1100" b="1" dirty="0">
                          <a:solidFill>
                            <a:schemeClr val="tx1"/>
                          </a:solidFill>
                          <a:effectLst/>
                          <a:latin typeface="Times New Roman" panose="02020603050405020304" pitchFamily="18" charset="0"/>
                          <a:cs typeface="Times New Roman" panose="02020603050405020304" pitchFamily="18" charset="0"/>
                        </a:rPr>
                        <a:t>Presentation, CAD Models</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tc>
                  <a:txBody>
                    <a:bodyPr/>
                    <a:lstStyle/>
                    <a:p>
                      <a:pPr rtl="0" fontAlgn="t">
                        <a:spcBef>
                          <a:spcPts val="0"/>
                        </a:spcBef>
                        <a:spcAft>
                          <a:spcPts val="0"/>
                        </a:spcAft>
                      </a:pPr>
                      <a:r>
                        <a:rPr lang="en-US" sz="1100" b="1" dirty="0">
                          <a:solidFill>
                            <a:schemeClr val="tx1"/>
                          </a:solidFill>
                          <a:effectLst/>
                          <a:latin typeface="Times New Roman" panose="02020603050405020304" pitchFamily="18" charset="0"/>
                          <a:cs typeface="Times New Roman" panose="02020603050405020304" pitchFamily="18" charset="0"/>
                        </a:rPr>
                        <a:t>CAD models, Animations</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tc>
                  <a:txBody>
                    <a:bodyPr/>
                    <a:lstStyle/>
                    <a:p>
                      <a:pPr rtl="0" fontAlgn="t">
                        <a:spcBef>
                          <a:spcPts val="0"/>
                        </a:spcBef>
                        <a:spcAft>
                          <a:spcPts val="0"/>
                        </a:spcAft>
                      </a:pPr>
                      <a:r>
                        <a:rPr lang="en-US" sz="1100" b="1" dirty="0">
                          <a:solidFill>
                            <a:schemeClr val="tx1"/>
                          </a:solidFill>
                          <a:effectLst/>
                          <a:latin typeface="Times New Roman" panose="02020603050405020304" pitchFamily="18" charset="0"/>
                          <a:cs typeface="Times New Roman" panose="02020603050405020304" pitchFamily="18" charset="0"/>
                        </a:rPr>
                        <a:t>Cost Analysis</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tc>
                  <a:txBody>
                    <a:bodyPr/>
                    <a:lstStyle/>
                    <a:p>
                      <a:pPr rtl="0" fontAlgn="t">
                        <a:spcBef>
                          <a:spcPts val="0"/>
                        </a:spcBef>
                        <a:spcAft>
                          <a:spcPts val="0"/>
                        </a:spcAft>
                      </a:pPr>
                      <a:r>
                        <a:rPr lang="en-US" sz="1100" b="1" dirty="0">
                          <a:solidFill>
                            <a:schemeClr val="tx1"/>
                          </a:solidFill>
                          <a:effectLst/>
                          <a:latin typeface="Times New Roman" panose="02020603050405020304" pitchFamily="18" charset="0"/>
                          <a:cs typeface="Times New Roman" panose="02020603050405020304" pitchFamily="18" charset="0"/>
                        </a:rPr>
                        <a:t>Detailed dimensioning of all parts and main model</a:t>
                      </a: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tc>
                  <a:txBody>
                    <a:bodyPr/>
                    <a:lstStyle/>
                    <a:p>
                      <a:pPr rtl="0" fontAlgn="t">
                        <a:spcBef>
                          <a:spcPts val="0"/>
                        </a:spcBef>
                        <a:spcAft>
                          <a:spcPts val="0"/>
                        </a:spcAft>
                      </a:pPr>
                      <a:r>
                        <a:rPr lang="en-US" sz="1100" b="1" dirty="0">
                          <a:solidFill>
                            <a:schemeClr val="tx1"/>
                          </a:solidFill>
                          <a:effectLst/>
                          <a:latin typeface="Times New Roman" panose="02020603050405020304" pitchFamily="18" charset="0"/>
                          <a:cs typeface="Times New Roman" panose="02020603050405020304" pitchFamily="18" charset="0"/>
                        </a:rPr>
                        <a:t>Cost Analysis</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tc>
                  <a:txBody>
                    <a:bodyPr/>
                    <a:lstStyle/>
                    <a:p>
                      <a:pPr rtl="0" fontAlgn="t">
                        <a:spcBef>
                          <a:spcPts val="0"/>
                        </a:spcBef>
                        <a:spcAft>
                          <a:spcPts val="0"/>
                        </a:spcAft>
                      </a:pPr>
                      <a:r>
                        <a:rPr lang="en-US" sz="1100" b="1" dirty="0">
                          <a:solidFill>
                            <a:schemeClr val="tx1"/>
                          </a:solidFill>
                          <a:effectLst/>
                          <a:latin typeface="Times New Roman" panose="02020603050405020304" pitchFamily="18" charset="0"/>
                          <a:cs typeface="Times New Roman" panose="02020603050405020304" pitchFamily="18" charset="0"/>
                        </a:rPr>
                        <a:t>Sustainability Analysis</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34805" marR="34805" marT="31642" marB="31642">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58729324"/>
                  </a:ext>
                </a:extLst>
              </a:tr>
            </a:tbl>
          </a:graphicData>
        </a:graphic>
      </p:graphicFrame>
      <p:sp>
        <p:nvSpPr>
          <p:cNvPr id="14" name="Rectangle 1">
            <a:extLst>
              <a:ext uri="{FF2B5EF4-FFF2-40B4-BE49-F238E27FC236}">
                <a16:creationId xmlns:a16="http://schemas.microsoft.com/office/drawing/2014/main" id="{3A023151-D7B2-4280-B009-7CB02F7161BC}"/>
              </a:ext>
            </a:extLst>
          </p:cNvPr>
          <p:cNvSpPr>
            <a:spLocks noChangeArrowheads="1"/>
          </p:cNvSpPr>
          <p:nvPr/>
        </p:nvSpPr>
        <p:spPr bwMode="auto">
          <a:xfrm>
            <a:off x="-862133" y="1152525"/>
            <a:ext cx="2026086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2" name="Rectangle 1">
            <a:extLst>
              <a:ext uri="{FF2B5EF4-FFF2-40B4-BE49-F238E27FC236}">
                <a16:creationId xmlns:a16="http://schemas.microsoft.com/office/drawing/2014/main" id="{D41AC07E-62A9-449D-86F8-9EBDF3BCA5C5}"/>
              </a:ext>
            </a:extLst>
          </p:cNvPr>
          <p:cNvSpPr/>
          <p:nvPr/>
        </p:nvSpPr>
        <p:spPr>
          <a:xfrm>
            <a:off x="1536553" y="53088"/>
            <a:ext cx="6070893" cy="83099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 sz="4800" b="1" cap="none" spc="0" dirty="0">
                <a:ln/>
                <a:solidFill>
                  <a:schemeClr val="accent2">
                    <a:lumMod val="50000"/>
                  </a:schemeClr>
                </a:solidFill>
                <a:effectLst/>
                <a:latin typeface="Antique Olive Compact" panose="020B0904030504030204" pitchFamily="34" charset="0"/>
              </a:rPr>
              <a:t>CONTRIBUTIONS</a:t>
            </a:r>
            <a:endParaRPr lang="en-IN" sz="4800" b="1" cap="none" spc="0" dirty="0">
              <a:ln/>
              <a:solidFill>
                <a:schemeClr val="accent2">
                  <a:lumMod val="50000"/>
                </a:schemeClr>
              </a:solidFill>
              <a:effectLst/>
            </a:endParaRPr>
          </a:p>
        </p:txBody>
      </p:sp>
    </p:spTree>
    <p:extLst>
      <p:ext uri="{BB962C8B-B14F-4D97-AF65-F5344CB8AC3E}">
        <p14:creationId xmlns:p14="http://schemas.microsoft.com/office/powerpoint/2010/main" val="3569659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Shape 19807"/>
        <p:cNvGrpSpPr/>
        <p:nvPr/>
      </p:nvGrpSpPr>
      <p:grpSpPr>
        <a:xfrm>
          <a:off x="0" y="0"/>
          <a:ext cx="0" cy="0"/>
          <a:chOff x="0" y="0"/>
          <a:chExt cx="0" cy="0"/>
        </a:xfrm>
      </p:grpSpPr>
      <p:grpSp>
        <p:nvGrpSpPr>
          <p:cNvPr id="102" name="Group 101">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700" y="0"/>
            <a:ext cx="9173369" cy="5142160"/>
            <a:chOff x="-16934" y="0"/>
            <a:chExt cx="12231160" cy="6856214"/>
          </a:xfrm>
        </p:grpSpPr>
        <p:pic>
          <p:nvPicPr>
            <p:cNvPr id="103" name="Picture 102">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4" name="Rectangle 103">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05" name="Picture 104">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06" name="Picture 105">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08" name="Straight Connector 107">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
        <p:nvSpPr>
          <p:cNvPr id="110" name="Rectangle 109">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112" name="Group 111">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339"/>
            <a:ext cx="9172471" cy="5142161"/>
            <a:chOff x="-15736" y="0"/>
            <a:chExt cx="12229962" cy="6856214"/>
          </a:xfrm>
        </p:grpSpPr>
        <p:pic>
          <p:nvPicPr>
            <p:cNvPr id="113" name="Picture 112">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4" name="Rectangle 113">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15" name="Picture 114">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6" name="Picture 115">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19809" name="Google Shape;19809;p43"/>
          <p:cNvSpPr txBox="1">
            <a:spLocks noGrp="1"/>
          </p:cNvSpPr>
          <p:nvPr>
            <p:ph type="title"/>
          </p:nvPr>
        </p:nvSpPr>
        <p:spPr>
          <a:xfrm>
            <a:off x="765485" y="789426"/>
            <a:ext cx="3070512" cy="1240394"/>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sz="3600" b="1" spc="0" dirty="0">
                <a:solidFill>
                  <a:srgbClr val="262626"/>
                </a:solidFill>
              </a:rPr>
              <a:t>FINAL MODEL</a:t>
            </a:r>
            <a:endParaRPr lang="en-US" sz="3600" b="1" dirty="0">
              <a:solidFill>
                <a:srgbClr val="262626"/>
              </a:solidFill>
            </a:endParaRPr>
          </a:p>
        </p:txBody>
      </p:sp>
      <p:pic>
        <p:nvPicPr>
          <p:cNvPr id="5" name="Picture 4" descr="Diagram, engineering drawing&#10;&#10;Description automatically generated">
            <a:extLst>
              <a:ext uri="{FF2B5EF4-FFF2-40B4-BE49-F238E27FC236}">
                <a16:creationId xmlns:a16="http://schemas.microsoft.com/office/drawing/2014/main" id="{8C1D272A-F410-42DF-A11B-387EA701BCFA}"/>
              </a:ext>
            </a:extLst>
          </p:cNvPr>
          <p:cNvPicPr>
            <a:picLocks noChangeAspect="1"/>
          </p:cNvPicPr>
          <p:nvPr/>
        </p:nvPicPr>
        <p:blipFill>
          <a:blip r:embed="rId8"/>
          <a:stretch>
            <a:fillRect/>
          </a:stretch>
        </p:blipFill>
        <p:spPr>
          <a:xfrm>
            <a:off x="4064001" y="843739"/>
            <a:ext cx="4102099" cy="3456018"/>
          </a:xfrm>
          <a:prstGeom prst="rect">
            <a:avLst/>
          </a:prstGeom>
          <a:ln w="57150" cmpd="thickThin">
            <a:solidFill>
              <a:srgbClr val="7F7F7F"/>
            </a:solidFill>
            <a:miter lim="800000"/>
          </a:ln>
        </p:spPr>
      </p:pic>
      <p:graphicFrame>
        <p:nvGraphicFramePr>
          <p:cNvPr id="6" name="Table 6">
            <a:extLst>
              <a:ext uri="{FF2B5EF4-FFF2-40B4-BE49-F238E27FC236}">
                <a16:creationId xmlns:a16="http://schemas.microsoft.com/office/drawing/2014/main" id="{9A863CCD-FF16-4E63-87C2-AE289D7F2BDE}"/>
              </a:ext>
            </a:extLst>
          </p:cNvPr>
          <p:cNvGraphicFramePr>
            <a:graphicFrameLocks noGrp="1"/>
          </p:cNvGraphicFramePr>
          <p:nvPr>
            <p:extLst>
              <p:ext uri="{D42A27DB-BD31-4B8C-83A1-F6EECF244321}">
                <p14:modId xmlns:p14="http://schemas.microsoft.com/office/powerpoint/2010/main" val="2888012039"/>
              </p:ext>
            </p:extLst>
          </p:nvPr>
        </p:nvGraphicFramePr>
        <p:xfrm>
          <a:off x="736124" y="2074717"/>
          <a:ext cx="3129233" cy="2225040"/>
        </p:xfrm>
        <a:graphic>
          <a:graphicData uri="http://schemas.openxmlformats.org/drawingml/2006/table">
            <a:tbl>
              <a:tblPr firstRow="1" bandRow="1">
                <a:tableStyleId>{5940675A-B579-460E-94D1-54222C63F5DA}</a:tableStyleId>
              </a:tblPr>
              <a:tblGrid>
                <a:gridCol w="547231">
                  <a:extLst>
                    <a:ext uri="{9D8B030D-6E8A-4147-A177-3AD203B41FA5}">
                      <a16:colId xmlns:a16="http://schemas.microsoft.com/office/drawing/2014/main" val="1597800931"/>
                    </a:ext>
                  </a:extLst>
                </a:gridCol>
                <a:gridCol w="2582002">
                  <a:extLst>
                    <a:ext uri="{9D8B030D-6E8A-4147-A177-3AD203B41FA5}">
                      <a16:colId xmlns:a16="http://schemas.microsoft.com/office/drawing/2014/main" val="133866531"/>
                    </a:ext>
                  </a:extLst>
                </a:gridCol>
              </a:tblGrid>
              <a:tr h="370840">
                <a:tc>
                  <a:txBody>
                    <a:bodyPr/>
                    <a:lstStyle/>
                    <a:p>
                      <a:r>
                        <a:rPr lang="en-US" dirty="0"/>
                        <a:t>1</a:t>
                      </a:r>
                      <a:endParaRPr lang="en-IN" dirty="0"/>
                    </a:p>
                  </a:txBody>
                  <a:tcPr/>
                </a:tc>
                <a:tc>
                  <a:txBody>
                    <a:bodyPr/>
                    <a:lstStyle/>
                    <a:p>
                      <a:r>
                        <a:rPr lang="en-US" dirty="0"/>
                        <a:t>Main Module and Cockpit</a:t>
                      </a:r>
                      <a:endParaRPr lang="en-IN" dirty="0"/>
                    </a:p>
                  </a:txBody>
                  <a:tcPr/>
                </a:tc>
                <a:extLst>
                  <a:ext uri="{0D108BD9-81ED-4DB2-BD59-A6C34878D82A}">
                    <a16:rowId xmlns:a16="http://schemas.microsoft.com/office/drawing/2014/main" val="2514869683"/>
                  </a:ext>
                </a:extLst>
              </a:tr>
              <a:tr h="370840">
                <a:tc>
                  <a:txBody>
                    <a:bodyPr/>
                    <a:lstStyle/>
                    <a:p>
                      <a:r>
                        <a:rPr lang="en-US" dirty="0"/>
                        <a:t>2</a:t>
                      </a:r>
                      <a:endParaRPr lang="en-IN" dirty="0"/>
                    </a:p>
                  </a:txBody>
                  <a:tcPr/>
                </a:tc>
                <a:tc>
                  <a:txBody>
                    <a:bodyPr/>
                    <a:lstStyle/>
                    <a:p>
                      <a:r>
                        <a:rPr lang="en-US" dirty="0"/>
                        <a:t>Side Engine</a:t>
                      </a:r>
                      <a:endParaRPr lang="en-IN" dirty="0"/>
                    </a:p>
                  </a:txBody>
                  <a:tcPr/>
                </a:tc>
                <a:extLst>
                  <a:ext uri="{0D108BD9-81ED-4DB2-BD59-A6C34878D82A}">
                    <a16:rowId xmlns:a16="http://schemas.microsoft.com/office/drawing/2014/main" val="193427023"/>
                  </a:ext>
                </a:extLst>
              </a:tr>
              <a:tr h="370840">
                <a:tc>
                  <a:txBody>
                    <a:bodyPr/>
                    <a:lstStyle/>
                    <a:p>
                      <a:r>
                        <a:rPr lang="en-US" dirty="0"/>
                        <a:t>3</a:t>
                      </a:r>
                      <a:endParaRPr lang="en-IN" dirty="0"/>
                    </a:p>
                  </a:txBody>
                  <a:tcPr/>
                </a:tc>
                <a:tc>
                  <a:txBody>
                    <a:bodyPr/>
                    <a:lstStyle/>
                    <a:p>
                      <a:r>
                        <a:rPr lang="en-US" dirty="0"/>
                        <a:t>Propulsion</a:t>
                      </a:r>
                      <a:endParaRPr lang="en-IN" dirty="0"/>
                    </a:p>
                  </a:txBody>
                  <a:tcPr/>
                </a:tc>
                <a:extLst>
                  <a:ext uri="{0D108BD9-81ED-4DB2-BD59-A6C34878D82A}">
                    <a16:rowId xmlns:a16="http://schemas.microsoft.com/office/drawing/2014/main" val="49732155"/>
                  </a:ext>
                </a:extLst>
              </a:tr>
              <a:tr h="370840">
                <a:tc>
                  <a:txBody>
                    <a:bodyPr/>
                    <a:lstStyle/>
                    <a:p>
                      <a:r>
                        <a:rPr lang="en-US" dirty="0"/>
                        <a:t>4</a:t>
                      </a:r>
                      <a:endParaRPr lang="en-IN" dirty="0"/>
                    </a:p>
                  </a:txBody>
                  <a:tcPr/>
                </a:tc>
                <a:tc>
                  <a:txBody>
                    <a:bodyPr/>
                    <a:lstStyle/>
                    <a:p>
                      <a:r>
                        <a:rPr lang="en-US" dirty="0"/>
                        <a:t>Side Wing</a:t>
                      </a:r>
                      <a:endParaRPr lang="en-IN" dirty="0"/>
                    </a:p>
                  </a:txBody>
                  <a:tcPr/>
                </a:tc>
                <a:extLst>
                  <a:ext uri="{0D108BD9-81ED-4DB2-BD59-A6C34878D82A}">
                    <a16:rowId xmlns:a16="http://schemas.microsoft.com/office/drawing/2014/main" val="1015868445"/>
                  </a:ext>
                </a:extLst>
              </a:tr>
              <a:tr h="370840">
                <a:tc>
                  <a:txBody>
                    <a:bodyPr/>
                    <a:lstStyle/>
                    <a:p>
                      <a:r>
                        <a:rPr lang="en-US" dirty="0"/>
                        <a:t>5</a:t>
                      </a:r>
                      <a:endParaRPr lang="en-IN" dirty="0"/>
                    </a:p>
                  </a:txBody>
                  <a:tcPr/>
                </a:tc>
                <a:tc>
                  <a:txBody>
                    <a:bodyPr/>
                    <a:lstStyle/>
                    <a:p>
                      <a:r>
                        <a:rPr lang="en-US" dirty="0"/>
                        <a:t>Tail Plane</a:t>
                      </a:r>
                      <a:endParaRPr lang="en-IN" dirty="0"/>
                    </a:p>
                  </a:txBody>
                  <a:tcPr/>
                </a:tc>
                <a:extLst>
                  <a:ext uri="{0D108BD9-81ED-4DB2-BD59-A6C34878D82A}">
                    <a16:rowId xmlns:a16="http://schemas.microsoft.com/office/drawing/2014/main" val="4245795409"/>
                  </a:ext>
                </a:extLst>
              </a:tr>
              <a:tr h="370840">
                <a:tc>
                  <a:txBody>
                    <a:bodyPr/>
                    <a:lstStyle/>
                    <a:p>
                      <a:r>
                        <a:rPr lang="en-US" dirty="0"/>
                        <a:t>6</a:t>
                      </a:r>
                      <a:endParaRPr lang="en-IN" dirty="0"/>
                    </a:p>
                  </a:txBody>
                  <a:tcPr/>
                </a:tc>
                <a:tc>
                  <a:txBody>
                    <a:bodyPr/>
                    <a:lstStyle/>
                    <a:p>
                      <a:r>
                        <a:rPr lang="en-US" dirty="0"/>
                        <a:t>Orbital Maneuvering System</a:t>
                      </a:r>
                      <a:endParaRPr lang="en-IN" dirty="0"/>
                    </a:p>
                  </a:txBody>
                  <a:tcPr/>
                </a:tc>
                <a:extLst>
                  <a:ext uri="{0D108BD9-81ED-4DB2-BD59-A6C34878D82A}">
                    <a16:rowId xmlns:a16="http://schemas.microsoft.com/office/drawing/2014/main" val="2212860447"/>
                  </a:ext>
                </a:extLst>
              </a:tr>
            </a:tbl>
          </a:graphicData>
        </a:graphic>
      </p:graphicFrame>
    </p:spTree>
    <p:extLst>
      <p:ext uri="{BB962C8B-B14F-4D97-AF65-F5344CB8AC3E}">
        <p14:creationId xmlns:p14="http://schemas.microsoft.com/office/powerpoint/2010/main" val="2140509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07"/>
        <p:cNvGrpSpPr/>
        <p:nvPr/>
      </p:nvGrpSpPr>
      <p:grpSpPr>
        <a:xfrm>
          <a:off x="0" y="0"/>
          <a:ext cx="0" cy="0"/>
          <a:chOff x="0" y="0"/>
          <a:chExt cx="0" cy="0"/>
        </a:xfrm>
      </p:grpSpPr>
      <p:sp>
        <p:nvSpPr>
          <p:cNvPr id="19808" name="Google Shape;19808;p43"/>
          <p:cNvSpPr txBox="1">
            <a:spLocks noGrp="1"/>
          </p:cNvSpPr>
          <p:nvPr>
            <p:ph type="body" idx="1"/>
          </p:nvPr>
        </p:nvSpPr>
        <p:spPr>
          <a:xfrm>
            <a:off x="622574" y="1235194"/>
            <a:ext cx="7935402" cy="41712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lang="en-US" sz="1600" b="1" dirty="0">
              <a:solidFill>
                <a:schemeClr val="tx1"/>
              </a:solidFill>
              <a:effectLst/>
              <a:latin typeface="Times New Roman" panose="02020603050405020304" pitchFamily="18" charset="0"/>
              <a:cs typeface="Times New Roman" panose="02020603050405020304" pitchFamily="18" charset="0"/>
            </a:endParaRPr>
          </a:p>
          <a:p>
            <a:pPr marL="0" lvl="0" indent="0" algn="ctr" rtl="0">
              <a:spcBef>
                <a:spcPts val="0"/>
              </a:spcBef>
              <a:spcAft>
                <a:spcPts val="0"/>
              </a:spcAft>
              <a:buClr>
                <a:schemeClr val="dk1"/>
              </a:buClr>
              <a:buSzPts val="1100"/>
              <a:buFont typeface="Arial"/>
              <a:buNone/>
            </a:pPr>
            <a:r>
              <a:rPr lang="en-US" sz="1600" b="1" dirty="0">
                <a:solidFill>
                  <a:schemeClr val="tx1"/>
                </a:solidFill>
                <a:effectLst/>
                <a:latin typeface="Times New Roman" panose="02020603050405020304" pitchFamily="18" charset="0"/>
                <a:cs typeface="Times New Roman" panose="02020603050405020304" pitchFamily="18" charset="0"/>
              </a:rPr>
              <a:t>A spacecraft is a vehicle or machine designed to </a:t>
            </a:r>
            <a:r>
              <a:rPr lang="en-US" sz="1600" b="1" dirty="0">
                <a:solidFill>
                  <a:schemeClr val="tx1"/>
                </a:solidFill>
                <a:latin typeface="Times New Roman" panose="02020603050405020304" pitchFamily="18" charset="0"/>
                <a:cs typeface="Times New Roman" panose="02020603050405020304" pitchFamily="18" charset="0"/>
              </a:rPr>
              <a:t>fly in outer space</a:t>
            </a:r>
            <a:r>
              <a:rPr lang="en-US" sz="1600" b="1" dirty="0">
                <a:solidFill>
                  <a:schemeClr val="tx1"/>
                </a:solidFill>
                <a:effectLst/>
                <a:latin typeface="Times New Roman" panose="02020603050405020304" pitchFamily="18" charset="0"/>
                <a:cs typeface="Times New Roman" panose="02020603050405020304" pitchFamily="18" charset="0"/>
              </a:rPr>
              <a:t>. A type of </a:t>
            </a:r>
            <a:r>
              <a:rPr lang="en-US" sz="1600" b="1" dirty="0">
                <a:solidFill>
                  <a:schemeClr val="tx1"/>
                </a:solidFill>
                <a:latin typeface="Times New Roman" panose="02020603050405020304" pitchFamily="18" charset="0"/>
                <a:cs typeface="Times New Roman" panose="02020603050405020304" pitchFamily="18" charset="0"/>
              </a:rPr>
              <a:t>artificial satellite</a:t>
            </a:r>
            <a:r>
              <a:rPr lang="en-US" sz="1600" b="1" dirty="0">
                <a:solidFill>
                  <a:schemeClr val="tx1"/>
                </a:solidFill>
                <a:effectLst/>
                <a:latin typeface="Times New Roman" panose="02020603050405020304" pitchFamily="18" charset="0"/>
                <a:cs typeface="Times New Roman" panose="02020603050405020304" pitchFamily="18" charset="0"/>
              </a:rPr>
              <a:t>, spacecrafts are used for a variety of purposes, including </a:t>
            </a:r>
            <a:r>
              <a:rPr lang="en-US" sz="1600" b="1" dirty="0">
                <a:solidFill>
                  <a:schemeClr val="tx1"/>
                </a:solidFill>
                <a:latin typeface="Times New Roman" panose="02020603050405020304" pitchFamily="18" charset="0"/>
                <a:cs typeface="Times New Roman" panose="02020603050405020304" pitchFamily="18" charset="0"/>
              </a:rPr>
              <a:t>communications</a:t>
            </a:r>
            <a:r>
              <a:rPr lang="en-US" sz="1600" b="1" dirty="0">
                <a:solidFill>
                  <a:schemeClr val="tx1"/>
                </a:solidFill>
                <a:effectLst/>
                <a:latin typeface="Times New Roman" panose="02020603050405020304" pitchFamily="18" charset="0"/>
                <a:cs typeface="Times New Roman" panose="02020603050405020304" pitchFamily="18" charset="0"/>
              </a:rPr>
              <a:t>, </a:t>
            </a:r>
            <a:r>
              <a:rPr lang="en-US" sz="1600" b="1" dirty="0">
                <a:solidFill>
                  <a:schemeClr val="tx1"/>
                </a:solidFill>
                <a:latin typeface="Times New Roman" panose="02020603050405020304" pitchFamily="18" charset="0"/>
                <a:cs typeface="Times New Roman" panose="02020603050405020304" pitchFamily="18" charset="0"/>
              </a:rPr>
              <a:t>Earth observation</a:t>
            </a:r>
            <a:r>
              <a:rPr lang="en-US" sz="1600" b="1" dirty="0">
                <a:solidFill>
                  <a:schemeClr val="tx1"/>
                </a:solidFill>
                <a:effectLst/>
                <a:latin typeface="Times New Roman" panose="02020603050405020304" pitchFamily="18" charset="0"/>
                <a:cs typeface="Times New Roman" panose="02020603050405020304" pitchFamily="18" charset="0"/>
              </a:rPr>
              <a:t>, </a:t>
            </a:r>
            <a:r>
              <a:rPr lang="en-US" sz="1600" b="1" dirty="0">
                <a:solidFill>
                  <a:schemeClr val="tx1"/>
                </a:solidFill>
                <a:latin typeface="Times New Roman" panose="02020603050405020304" pitchFamily="18" charset="0"/>
                <a:cs typeface="Times New Roman" panose="02020603050405020304" pitchFamily="18" charset="0"/>
              </a:rPr>
              <a:t>meteorology</a:t>
            </a:r>
            <a:r>
              <a:rPr lang="en-US" sz="1600" b="1" dirty="0">
                <a:solidFill>
                  <a:schemeClr val="tx1"/>
                </a:solidFill>
                <a:effectLst/>
                <a:latin typeface="Times New Roman" panose="02020603050405020304" pitchFamily="18" charset="0"/>
                <a:cs typeface="Times New Roman" panose="02020603050405020304" pitchFamily="18" charset="0"/>
              </a:rPr>
              <a:t>, </a:t>
            </a:r>
            <a:r>
              <a:rPr lang="en-US" sz="1600" b="1" dirty="0">
                <a:solidFill>
                  <a:schemeClr val="tx1"/>
                </a:solidFill>
                <a:latin typeface="Times New Roman" panose="02020603050405020304" pitchFamily="18" charset="0"/>
                <a:cs typeface="Times New Roman" panose="02020603050405020304" pitchFamily="18" charset="0"/>
              </a:rPr>
              <a:t>navigation</a:t>
            </a:r>
            <a:r>
              <a:rPr lang="en-US" sz="1600" b="1" dirty="0">
                <a:solidFill>
                  <a:schemeClr val="tx1"/>
                </a:solidFill>
                <a:effectLst/>
                <a:latin typeface="Times New Roman" panose="02020603050405020304" pitchFamily="18" charset="0"/>
                <a:cs typeface="Times New Roman" panose="02020603050405020304" pitchFamily="18" charset="0"/>
              </a:rPr>
              <a:t>, </a:t>
            </a:r>
            <a:r>
              <a:rPr lang="en-US" sz="1600" b="1" dirty="0">
                <a:solidFill>
                  <a:schemeClr val="tx1"/>
                </a:solidFill>
                <a:latin typeface="Times New Roman" panose="02020603050405020304" pitchFamily="18" charset="0"/>
                <a:cs typeface="Times New Roman" panose="02020603050405020304" pitchFamily="18" charset="0"/>
              </a:rPr>
              <a:t>space colonization</a:t>
            </a:r>
            <a:r>
              <a:rPr lang="en-US" sz="1600" b="1" dirty="0">
                <a:solidFill>
                  <a:schemeClr val="tx1"/>
                </a:solidFill>
                <a:effectLst/>
                <a:latin typeface="Times New Roman" panose="02020603050405020304" pitchFamily="18" charset="0"/>
                <a:cs typeface="Times New Roman" panose="02020603050405020304" pitchFamily="18" charset="0"/>
              </a:rPr>
              <a:t>, </a:t>
            </a:r>
            <a:r>
              <a:rPr lang="en-US" sz="1600" b="1" dirty="0">
                <a:solidFill>
                  <a:schemeClr val="tx1"/>
                </a:solidFill>
                <a:latin typeface="Times New Roman" panose="02020603050405020304" pitchFamily="18" charset="0"/>
                <a:cs typeface="Times New Roman" panose="02020603050405020304" pitchFamily="18" charset="0"/>
              </a:rPr>
              <a:t>planetary exploration</a:t>
            </a:r>
            <a:r>
              <a:rPr lang="en-US" sz="1600" b="1" dirty="0">
                <a:solidFill>
                  <a:schemeClr val="tx1"/>
                </a:solidFill>
                <a:effectLst/>
                <a:latin typeface="Times New Roman" panose="02020603050405020304" pitchFamily="18" charset="0"/>
                <a:cs typeface="Times New Roman" panose="02020603050405020304" pitchFamily="18" charset="0"/>
              </a:rPr>
              <a:t>, and </a:t>
            </a:r>
            <a:r>
              <a:rPr lang="en-US" sz="1600" b="1" dirty="0">
                <a:solidFill>
                  <a:schemeClr val="tx1"/>
                </a:solidFill>
                <a:latin typeface="Times New Roman" panose="02020603050405020304" pitchFamily="18" charset="0"/>
                <a:cs typeface="Times New Roman" panose="02020603050405020304" pitchFamily="18" charset="0"/>
              </a:rPr>
              <a:t>transportation</a:t>
            </a:r>
            <a:r>
              <a:rPr lang="en-US" sz="1600" b="1" dirty="0">
                <a:solidFill>
                  <a:schemeClr val="tx1"/>
                </a:solidFill>
                <a:effectLst/>
                <a:latin typeface="Times New Roman" panose="02020603050405020304" pitchFamily="18" charset="0"/>
                <a:cs typeface="Times New Roman" panose="02020603050405020304" pitchFamily="18" charset="0"/>
              </a:rPr>
              <a:t> of </a:t>
            </a:r>
            <a:r>
              <a:rPr lang="en-US" sz="1600" b="1" dirty="0">
                <a:solidFill>
                  <a:schemeClr val="tx1"/>
                </a:solidFill>
                <a:latin typeface="Times New Roman" panose="02020603050405020304" pitchFamily="18" charset="0"/>
                <a:cs typeface="Times New Roman" panose="02020603050405020304" pitchFamily="18" charset="0"/>
              </a:rPr>
              <a:t>humans</a:t>
            </a:r>
            <a:r>
              <a:rPr lang="en-US" sz="1600" b="1" dirty="0">
                <a:solidFill>
                  <a:schemeClr val="tx1"/>
                </a:solidFill>
                <a:effectLst/>
                <a:latin typeface="Times New Roman" panose="02020603050405020304" pitchFamily="18" charset="0"/>
                <a:cs typeface="Times New Roman" panose="02020603050405020304" pitchFamily="18" charset="0"/>
              </a:rPr>
              <a:t> and </a:t>
            </a:r>
            <a:r>
              <a:rPr lang="en-US" sz="1600" b="1" dirty="0">
                <a:solidFill>
                  <a:schemeClr val="tx1"/>
                </a:solidFill>
                <a:latin typeface="Times New Roman" panose="02020603050405020304" pitchFamily="18" charset="0"/>
                <a:cs typeface="Times New Roman" panose="02020603050405020304" pitchFamily="18" charset="0"/>
              </a:rPr>
              <a:t>cargo</a:t>
            </a:r>
            <a:r>
              <a:rPr lang="en-US" sz="1600" b="1" dirty="0">
                <a:solidFill>
                  <a:schemeClr val="tx1"/>
                </a:solidFill>
                <a:effectLst/>
                <a:latin typeface="Times New Roman" panose="02020603050405020304" pitchFamily="18" charset="0"/>
                <a:cs typeface="Times New Roman" panose="02020603050405020304" pitchFamily="18" charset="0"/>
              </a:rPr>
              <a:t>.</a:t>
            </a:r>
          </a:p>
          <a:p>
            <a:pPr marL="0" lvl="0" indent="0" algn="ctr" rtl="0">
              <a:spcBef>
                <a:spcPts val="0"/>
              </a:spcBef>
              <a:spcAft>
                <a:spcPts val="0"/>
              </a:spcAft>
              <a:buClr>
                <a:schemeClr val="dk1"/>
              </a:buClr>
              <a:buSzPts val="1100"/>
              <a:buFont typeface="Arial"/>
              <a:buNone/>
            </a:pPr>
            <a:endParaRPr lang="en-US" sz="1600" b="1" dirty="0">
              <a:solidFill>
                <a:schemeClr val="tx1"/>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Clr>
                <a:schemeClr val="dk1"/>
              </a:buClr>
              <a:buSzPts val="1100"/>
              <a:buFont typeface="Arial"/>
              <a:buNone/>
            </a:pPr>
            <a:endParaRPr lang="en-US" sz="1600" b="1" dirty="0">
              <a:solidFill>
                <a:schemeClr val="tx1"/>
              </a:solidFill>
              <a:latin typeface="Times New Roman" panose="02020603050405020304" pitchFamily="18" charset="0"/>
              <a:cs typeface="Times New Roman" panose="02020603050405020304" pitchFamily="18" charset="0"/>
            </a:endParaRPr>
          </a:p>
          <a:p>
            <a:pPr marL="0" indent="0" algn="ctr">
              <a:buClr>
                <a:schemeClr val="dk1"/>
              </a:buClr>
              <a:buSzPts val="1100"/>
              <a:buNone/>
            </a:pPr>
            <a:r>
              <a:rPr lang="en-US" sz="1600" b="1" i="0" dirty="0">
                <a:solidFill>
                  <a:schemeClr val="tx1"/>
                </a:solidFill>
                <a:effectLst/>
                <a:latin typeface="Times New Roman" panose="02020603050405020304" pitchFamily="18" charset="0"/>
                <a:cs typeface="Times New Roman" panose="02020603050405020304" pitchFamily="18" charset="0"/>
              </a:rPr>
              <a:t>The </a:t>
            </a:r>
            <a:r>
              <a:rPr lang="en-US" sz="1600" b="1" dirty="0">
                <a:solidFill>
                  <a:schemeClr val="tx1"/>
                </a:solidFill>
                <a:latin typeface="Times New Roman" panose="02020603050405020304" pitchFamily="18" charset="0"/>
                <a:cs typeface="Times New Roman" panose="02020603050405020304" pitchFamily="18" charset="0"/>
              </a:rPr>
              <a:t>design</a:t>
            </a:r>
            <a:r>
              <a:rPr lang="en-US" sz="1600" b="1" i="0" dirty="0">
                <a:solidFill>
                  <a:schemeClr val="tx1"/>
                </a:solidFill>
                <a:effectLst/>
                <a:latin typeface="Times New Roman" panose="02020603050405020304" pitchFamily="18" charset="0"/>
                <a:cs typeface="Times New Roman" panose="02020603050405020304" pitchFamily="18" charset="0"/>
              </a:rPr>
              <a:t> of </a:t>
            </a:r>
            <a:r>
              <a:rPr lang="en-US" sz="1600" b="1" dirty="0">
                <a:solidFill>
                  <a:schemeClr val="tx1"/>
                </a:solidFill>
                <a:latin typeface="Times New Roman" panose="02020603050405020304" pitchFamily="18" charset="0"/>
                <a:cs typeface="Times New Roman" panose="02020603050405020304" pitchFamily="18" charset="0"/>
              </a:rPr>
              <a:t>spacecraft</a:t>
            </a:r>
            <a:r>
              <a:rPr lang="en-US" sz="1600" b="1" i="0" dirty="0">
                <a:solidFill>
                  <a:schemeClr val="tx1"/>
                </a:solidFill>
                <a:effectLst/>
                <a:latin typeface="Times New Roman" panose="02020603050405020304" pitchFamily="18" charset="0"/>
                <a:cs typeface="Times New Roman" panose="02020603050405020304" pitchFamily="18" charset="0"/>
              </a:rPr>
              <a:t> covers a broad area, including the design of both </a:t>
            </a:r>
            <a:r>
              <a:rPr lang="en-US" sz="1600" b="1" dirty="0">
                <a:solidFill>
                  <a:schemeClr val="tx1"/>
                </a:solidFill>
                <a:latin typeface="Times New Roman" panose="02020603050405020304" pitchFamily="18" charset="0"/>
                <a:cs typeface="Times New Roman" panose="02020603050405020304" pitchFamily="18" charset="0"/>
              </a:rPr>
              <a:t>robotic spacecraft (satellites and planetary probes</a:t>
            </a:r>
            <a:r>
              <a:rPr lang="en-US" sz="1600" b="1" i="0" dirty="0">
                <a:solidFill>
                  <a:schemeClr val="tx1"/>
                </a:solidFill>
                <a:effectLst/>
                <a:latin typeface="Times New Roman" panose="02020603050405020304" pitchFamily="18" charset="0"/>
                <a:cs typeface="Times New Roman" panose="02020603050405020304" pitchFamily="18" charset="0"/>
              </a:rPr>
              <a:t>), and spacecraft for </a:t>
            </a:r>
            <a:r>
              <a:rPr lang="en-US" sz="1600" b="1" dirty="0">
                <a:solidFill>
                  <a:schemeClr val="tx1"/>
                </a:solidFill>
                <a:latin typeface="Times New Roman" panose="02020603050405020304" pitchFamily="18" charset="0"/>
                <a:cs typeface="Times New Roman" panose="02020603050405020304" pitchFamily="18" charset="0"/>
              </a:rPr>
              <a:t>human spaceflight</a:t>
            </a:r>
            <a:r>
              <a:rPr lang="en-US" sz="1600" b="1" i="0" dirty="0">
                <a:solidFill>
                  <a:schemeClr val="tx1"/>
                </a:solidFill>
                <a:effectLst/>
                <a:latin typeface="Times New Roman" panose="02020603050405020304" pitchFamily="18" charset="0"/>
                <a:cs typeface="Times New Roman" panose="02020603050405020304" pitchFamily="18" charset="0"/>
              </a:rPr>
              <a:t> (</a:t>
            </a:r>
            <a:r>
              <a:rPr lang="en-US" sz="1600" b="1" dirty="0">
                <a:solidFill>
                  <a:schemeClr val="tx1"/>
                </a:solidFill>
                <a:latin typeface="Times New Roman" panose="02020603050405020304" pitchFamily="18" charset="0"/>
                <a:cs typeface="Times New Roman" panose="02020603050405020304" pitchFamily="18" charset="0"/>
              </a:rPr>
              <a:t>spaceships</a:t>
            </a:r>
            <a:r>
              <a:rPr lang="en-US" sz="1600" b="1" i="0" dirty="0">
                <a:solidFill>
                  <a:schemeClr val="tx1"/>
                </a:solidFill>
                <a:effectLst/>
                <a:latin typeface="Times New Roman" panose="02020603050405020304" pitchFamily="18" charset="0"/>
                <a:cs typeface="Times New Roman" panose="02020603050405020304" pitchFamily="18" charset="0"/>
              </a:rPr>
              <a:t> and </a:t>
            </a:r>
            <a:r>
              <a:rPr lang="en-US" sz="1600" b="1" dirty="0">
                <a:solidFill>
                  <a:schemeClr val="tx1"/>
                </a:solidFill>
                <a:latin typeface="Times New Roman" panose="02020603050405020304" pitchFamily="18" charset="0"/>
                <a:cs typeface="Times New Roman" panose="02020603050405020304" pitchFamily="18" charset="0"/>
              </a:rPr>
              <a:t>space stations</a:t>
            </a:r>
            <a:r>
              <a:rPr lang="en-US" sz="1600" b="1" i="0" dirty="0">
                <a:solidFill>
                  <a:schemeClr val="tx1"/>
                </a:solidFill>
                <a:effectLst/>
                <a:latin typeface="Times New Roman" panose="02020603050405020304" pitchFamily="18" charset="0"/>
                <a:cs typeface="Times New Roman" panose="02020603050405020304" pitchFamily="18" charset="0"/>
              </a:rPr>
              <a:t>).</a:t>
            </a:r>
            <a:endParaRPr lang="en-IN" sz="1600" b="1" dirty="0">
              <a:solidFill>
                <a:schemeClr val="tx1"/>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Clr>
                <a:schemeClr val="dk1"/>
              </a:buClr>
              <a:buSzPts val="1100"/>
              <a:buFont typeface="Arial"/>
              <a:buNone/>
            </a:pPr>
            <a:endParaRPr sz="1400" b="1" dirty="0">
              <a:solidFill>
                <a:schemeClr val="tx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4780D812-2F8D-4FED-87E2-C64758FA7AC9}"/>
              </a:ext>
            </a:extLst>
          </p:cNvPr>
          <p:cNvSpPr/>
          <p:nvPr/>
        </p:nvSpPr>
        <p:spPr>
          <a:xfrm>
            <a:off x="612422" y="465753"/>
            <a:ext cx="7919155" cy="76944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 sz="4400" b="1" cap="none" spc="0" dirty="0">
                <a:ln/>
                <a:solidFill>
                  <a:schemeClr val="accent2">
                    <a:lumMod val="50000"/>
                  </a:schemeClr>
                </a:solidFill>
                <a:effectLst/>
                <a:latin typeface="Antique Olive Compact" panose="020B0904030504030204" pitchFamily="34" charset="0"/>
              </a:rPr>
              <a:t>WHAT IS A SPACESHIP?</a:t>
            </a:r>
            <a:endParaRPr lang="en-IN" sz="4400" b="1" cap="none" spc="0" dirty="0">
              <a:ln/>
              <a:solidFill>
                <a:schemeClr val="accent2">
                  <a:lumMod val="50000"/>
                </a:schemeClr>
              </a:solidFill>
              <a:effectLst/>
            </a:endParaRPr>
          </a:p>
        </p:txBody>
      </p:sp>
    </p:spTree>
    <p:extLst>
      <p:ext uri="{BB962C8B-B14F-4D97-AF65-F5344CB8AC3E}">
        <p14:creationId xmlns:p14="http://schemas.microsoft.com/office/powerpoint/2010/main" val="3093634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Shape 19813"/>
        <p:cNvGrpSpPr/>
        <p:nvPr/>
      </p:nvGrpSpPr>
      <p:grpSpPr>
        <a:xfrm>
          <a:off x="0" y="0"/>
          <a:ext cx="0" cy="0"/>
          <a:chOff x="0" y="0"/>
          <a:chExt cx="0" cy="0"/>
        </a:xfrm>
      </p:grpSpPr>
      <p:grpSp>
        <p:nvGrpSpPr>
          <p:cNvPr id="178" name="Group 177">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700" y="0"/>
            <a:ext cx="9173369" cy="5142160"/>
            <a:chOff x="-16934" y="0"/>
            <a:chExt cx="12231160" cy="6856214"/>
          </a:xfrm>
        </p:grpSpPr>
        <p:pic>
          <p:nvPicPr>
            <p:cNvPr id="179" name="Picture 178">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80" name="Rectangle 179">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81" name="Picture 180">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82" name="Picture 181">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84" name="Straight Connector 183">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86" name="Rectangle 185">
            <a:extLst>
              <a:ext uri="{FF2B5EF4-FFF2-40B4-BE49-F238E27FC236}">
                <a16:creationId xmlns:a16="http://schemas.microsoft.com/office/drawing/2014/main" id="{575E71FA-50BD-43F8-8C98-04339283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8" name="Group 187">
            <a:extLst>
              <a:ext uri="{FF2B5EF4-FFF2-40B4-BE49-F238E27FC236}">
                <a16:creationId xmlns:a16="http://schemas.microsoft.com/office/drawing/2014/main" id="{CF1AA7F6-A589-4BC8-BC72-2CA6DC9083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2" y="0"/>
            <a:ext cx="9172471" cy="5142160"/>
            <a:chOff x="-15736" y="0"/>
            <a:chExt cx="12229962" cy="6856214"/>
          </a:xfrm>
        </p:grpSpPr>
        <p:pic>
          <p:nvPicPr>
            <p:cNvPr id="189" name="Picture 188">
              <a:extLst>
                <a:ext uri="{FF2B5EF4-FFF2-40B4-BE49-F238E27FC236}">
                  <a16:creationId xmlns:a16="http://schemas.microsoft.com/office/drawing/2014/main" id="{53F5243F-7E41-439E-8991-C4F246D88F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90" name="Rectangle 189">
              <a:extLst>
                <a:ext uri="{FF2B5EF4-FFF2-40B4-BE49-F238E27FC236}">
                  <a16:creationId xmlns:a16="http://schemas.microsoft.com/office/drawing/2014/main" id="{401A6B5F-1CF1-43AD-9E85-94E187210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2F682A59-7E20-407C-A7F8-582295AC687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92" name="Picture 191">
              <a:extLst>
                <a:ext uri="{FF2B5EF4-FFF2-40B4-BE49-F238E27FC236}">
                  <a16:creationId xmlns:a16="http://schemas.microsoft.com/office/drawing/2014/main" id="{5E4AC24E-0670-406E-822F-AAA6DA2010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19814" name="Google Shape;19814;p44"/>
          <p:cNvSpPr txBox="1">
            <a:spLocks noGrp="1"/>
          </p:cNvSpPr>
          <p:nvPr>
            <p:ph type="title"/>
          </p:nvPr>
        </p:nvSpPr>
        <p:spPr>
          <a:xfrm>
            <a:off x="6009967" y="781050"/>
            <a:ext cx="2309255" cy="1758948"/>
          </a:xfrm>
          <a:prstGeom prst="rect">
            <a:avLst/>
          </a:prstGeom>
        </p:spPr>
        <p:txBody>
          <a:bodyPr spcFirstLastPara="1" vert="horz" lIns="91440" tIns="45720" rIns="91440" bIns="45720" rtlCol="0" anchor="b" anchorCtr="0">
            <a:normAutofit/>
          </a:bodyPr>
          <a:lstStyle/>
          <a:p>
            <a:pPr defTabSz="457200">
              <a:lnSpc>
                <a:spcPct val="90000"/>
              </a:lnSpc>
              <a:spcBef>
                <a:spcPct val="0"/>
              </a:spcBef>
            </a:pPr>
            <a:r>
              <a:rPr lang="en-US" sz="2800" b="1" spc="0">
                <a:solidFill>
                  <a:srgbClr val="262626"/>
                </a:solidFill>
              </a:rPr>
              <a:t>ISOMETRIC VIEW OF SPACESHIP</a:t>
            </a:r>
          </a:p>
        </p:txBody>
      </p:sp>
      <p:sp>
        <p:nvSpPr>
          <p:cNvPr id="194" name="Rectangle 193">
            <a:extLst>
              <a:ext uri="{FF2B5EF4-FFF2-40B4-BE49-F238E27FC236}">
                <a16:creationId xmlns:a16="http://schemas.microsoft.com/office/drawing/2014/main" id="{E89B1776-F953-4C0F-8E85-E9C66B1EF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483" y="819150"/>
            <a:ext cx="4824097" cy="3386328"/>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813B17A-99D3-47A9-93BC-B89F569F0588}"/>
              </a:ext>
            </a:extLst>
          </p:cNvPr>
          <p:cNvPicPr>
            <a:picLocks noChangeAspect="1"/>
          </p:cNvPicPr>
          <p:nvPr/>
        </p:nvPicPr>
        <p:blipFill>
          <a:blip r:embed="rId8"/>
          <a:stretch>
            <a:fillRect/>
          </a:stretch>
        </p:blipFill>
        <p:spPr>
          <a:xfrm>
            <a:off x="837768" y="853880"/>
            <a:ext cx="4787525" cy="3316868"/>
          </a:xfrm>
          <a:prstGeom prst="rect">
            <a:avLst/>
          </a:prstGeom>
        </p:spPr>
      </p:pic>
      <p:cxnSp>
        <p:nvCxnSpPr>
          <p:cNvPr id="196" name="Straight Connector 195">
            <a:extLst>
              <a:ext uri="{FF2B5EF4-FFF2-40B4-BE49-F238E27FC236}">
                <a16:creationId xmlns:a16="http://schemas.microsoft.com/office/drawing/2014/main" id="{997356D0-D934-42B9-8291-DF34A3AC0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99573" y="2632329"/>
            <a:ext cx="2306233" cy="926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910612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TM02900722[[fn=Ion Boardroom]]</Template>
  <TotalTime>699</TotalTime>
  <Words>1317</Words>
  <Application>Microsoft Office PowerPoint</Application>
  <PresentationFormat>On-screen Show (16:9)</PresentationFormat>
  <Paragraphs>276</Paragraphs>
  <Slides>35</Slides>
  <Notes>35</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Big Shoulders Text</vt:lpstr>
      <vt:lpstr>Roboto Condensed Light</vt:lpstr>
      <vt:lpstr>Arial</vt:lpstr>
      <vt:lpstr>Roboto</vt:lpstr>
      <vt:lpstr>Garamond</vt:lpstr>
      <vt:lpstr>Antique Olive</vt:lpstr>
      <vt:lpstr>Times New Roman</vt:lpstr>
      <vt:lpstr>Roboto Light</vt:lpstr>
      <vt:lpstr>Antique Olive Compact</vt:lpstr>
      <vt:lpstr>Organic</vt:lpstr>
      <vt:lpstr>Design Spaceship</vt:lpstr>
      <vt:lpstr>PowerPoint Presentation</vt:lpstr>
      <vt:lpstr>MOTIVATION</vt:lpstr>
      <vt:lpstr>PowerPoint Presentation</vt:lpstr>
      <vt:lpstr>PowerPoint Presentation</vt:lpstr>
      <vt:lpstr>PowerPoint Presentation</vt:lpstr>
      <vt:lpstr>FINAL MODEL</vt:lpstr>
      <vt:lpstr>PowerPoint Presentation</vt:lpstr>
      <vt:lpstr>ISOMETRIC VIEW OF SPACESHIP</vt:lpstr>
      <vt:lpstr>TOP VIEW OF SPACESHIP</vt:lpstr>
      <vt:lpstr>FRONT VIEW OF SPACESHIP</vt:lpstr>
      <vt:lpstr>01</vt:lpstr>
      <vt:lpstr>MATERIALS USED</vt:lpstr>
      <vt:lpstr>PowerPoint Presentation</vt:lpstr>
      <vt:lpstr>ISOMETRIC &amp; ENGINEERING DRAWING</vt:lpstr>
      <vt:lpstr>MAIN MODULE AND COCKPIT</vt:lpstr>
      <vt:lpstr>PowerPoint Presentation</vt:lpstr>
      <vt:lpstr>ISOMETRIC &amp; ENGINEERING DRAWING</vt:lpstr>
      <vt:lpstr>SIDE ENGINE</vt:lpstr>
      <vt:lpstr>PowerPoint Presentation</vt:lpstr>
      <vt:lpstr>ISOMETRIC &amp; ENGINEERING DRAWING</vt:lpstr>
      <vt:lpstr>PROPULSION</vt:lpstr>
      <vt:lpstr>PowerPoint Presentation</vt:lpstr>
      <vt:lpstr>ISOMETRIC &amp; ENGINEERING DRAWING</vt:lpstr>
      <vt:lpstr>SIDE WINGS</vt:lpstr>
      <vt:lpstr>PowerPoint Presentation</vt:lpstr>
      <vt:lpstr>ISOMETRIC &amp; ENGINEERING DRAWING</vt:lpstr>
      <vt:lpstr>TAIL PLANE</vt:lpstr>
      <vt:lpstr>PowerPoint Presentation</vt:lpstr>
      <vt:lpstr>ISOMETRIC &amp; ENGINEERING DRAWING</vt:lpstr>
      <vt:lpstr>ORBITAL MANEUVERING SYSTEM</vt:lpstr>
      <vt:lpstr>PowerPoint Presentation</vt:lpstr>
      <vt:lpstr>PowerPoint Presentation</vt:lpstr>
      <vt:lpstr>COST ANALYSIS</vt:lpstr>
      <vt:lpstr>SUSTAINABILITY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Spaceship</dc:title>
  <dc:creator>Sarah Kapoor</dc:creator>
  <cp:lastModifiedBy>priya deori</cp:lastModifiedBy>
  <cp:revision>17</cp:revision>
  <dcterms:modified xsi:type="dcterms:W3CDTF">2022-05-17T18:58:06Z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25804213</vt:lpwstr>
  </property>
  <property fmtid="{D5CDD505-2E9C-101B-9397-08002B2CF9AE}" name="NXPowerLiteSettings" pid="3">
    <vt:lpwstr>F7000400038000</vt:lpwstr>
  </property>
  <property fmtid="{D5CDD505-2E9C-101B-9397-08002B2CF9AE}" name="NXPowerLiteVersion" pid="4">
    <vt:lpwstr>S9.1.4</vt:lpwstr>
  </property>
</Properties>
</file>